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63" r:id="rId2"/>
  </p:sldIdLst>
  <p:sldSz cx="6858000" cy="9906000" type="A4"/>
  <p:notesSz cx="6807200" cy="9939338"/>
  <p:defaultTextStyle>
    <a:defPPr>
      <a:defRPr lang="ja-JP"/>
    </a:defPPr>
    <a:lvl1pPr marL="0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9" userDrawn="1">
          <p15:clr>
            <a:srgbClr val="A4A3A4"/>
          </p15:clr>
        </p15:guide>
        <p15:guide id="2" pos="38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121"/>
    <a:srgbClr val="424242"/>
    <a:srgbClr val="009193"/>
    <a:srgbClr val="EE6000"/>
    <a:srgbClr val="0C2D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CE65FC-506D-4B97-9E7C-633177A17E55}" v="7" dt="2026-06-26T13:51:14.2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1"/>
    <p:restoredTop sz="95439" autoAdjust="0"/>
  </p:normalViewPr>
  <p:slideViewPr>
    <p:cSldViewPr>
      <p:cViewPr varScale="1">
        <p:scale>
          <a:sx n="48" d="100"/>
          <a:sy n="48" d="100"/>
        </p:scale>
        <p:origin x="2136" y="56"/>
      </p:cViewPr>
      <p:guideLst>
        <p:guide orient="horz" pos="4209"/>
        <p:guide pos="38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凜太郎 大野" userId="5ffa7da3e3a039e5" providerId="LiveId" clId="{0B301DE4-E38C-5F04-946C-CAFA29F4BF45}"/>
    <pc:docChg chg="modSld">
      <pc:chgData name="凜太郎 大野" userId="5ffa7da3e3a039e5" providerId="LiveId" clId="{0B301DE4-E38C-5F04-946C-CAFA29F4BF45}" dt="2026-06-23T11:53:06.868" v="62" actId="20577"/>
      <pc:docMkLst>
        <pc:docMk/>
      </pc:docMkLst>
      <pc:sldChg chg="modSp mod">
        <pc:chgData name="凜太郎 大野" userId="5ffa7da3e3a039e5" providerId="LiveId" clId="{0B301DE4-E38C-5F04-946C-CAFA29F4BF45}" dt="2026-06-23T11:53:06.868" v="62" actId="20577"/>
        <pc:sldMkLst>
          <pc:docMk/>
          <pc:sldMk cId="2644651647" sldId="263"/>
        </pc:sldMkLst>
        <pc:spChg chg="mod">
          <ac:chgData name="凜太郎 大野" userId="5ffa7da3e3a039e5" providerId="LiveId" clId="{0B301DE4-E38C-5F04-946C-CAFA29F4BF45}" dt="2026-06-23T11:53:06.868" v="62" actId="20577"/>
          <ac:spMkLst>
            <pc:docMk/>
            <pc:sldMk cId="2644651647" sldId="263"/>
            <ac:spMk id="1064" creationId="{00000000-0000-0000-0000-000000000000}"/>
          </ac:spMkLst>
        </pc:spChg>
      </pc:sldChg>
    </pc:docChg>
  </pc:docChgLst>
  <pc:docChgLst>
    <pc:chgData name="凜太郎 大野" userId="5ffa7da3e3a039e5" providerId="LiveId" clId="{0C3C3414-1330-5769-BB7C-ACEAD18A4240}"/>
    <pc:docChg chg="custSel modSld">
      <pc:chgData name="凜太郎 大野" userId="5ffa7da3e3a039e5" providerId="LiveId" clId="{0C3C3414-1330-5769-BB7C-ACEAD18A4240}" dt="2026-06-24T05:45:36.098" v="429" actId="20577"/>
      <pc:docMkLst>
        <pc:docMk/>
      </pc:docMkLst>
      <pc:sldChg chg="addSp delSp modSp mod">
        <pc:chgData name="凜太郎 大野" userId="5ffa7da3e3a039e5" providerId="LiveId" clId="{0C3C3414-1330-5769-BB7C-ACEAD18A4240}" dt="2026-06-24T05:45:36.098" v="429" actId="20577"/>
        <pc:sldMkLst>
          <pc:docMk/>
          <pc:sldMk cId="2644651647" sldId="263"/>
        </pc:sldMkLst>
        <pc:spChg chg="mod">
          <ac:chgData name="凜太郎 大野" userId="5ffa7da3e3a039e5" providerId="LiveId" clId="{0C3C3414-1330-5769-BB7C-ACEAD18A4240}" dt="2026-06-24T05:45:36.098" v="429" actId="20577"/>
          <ac:spMkLst>
            <pc:docMk/>
            <pc:sldMk cId="2644651647" sldId="263"/>
            <ac:spMk id="1064" creationId="{00000000-0000-0000-0000-000000000000}"/>
          </ac:spMkLst>
        </pc:spChg>
      </pc:sldChg>
    </pc:docChg>
  </pc:docChgLst>
  <pc:docChgLst>
    <pc:chgData name="鈴香 板垣" userId="69373aa39a87d89f" providerId="LiveId" clId="{35F7276F-038A-46CF-AD9B-5227E1734ABD}"/>
    <pc:docChg chg="undo custSel modSld">
      <pc:chgData name="鈴香 板垣" userId="69373aa39a87d89f" providerId="LiveId" clId="{35F7276F-038A-46CF-AD9B-5227E1734ABD}" dt="2026-06-27T10:02:56.357" v="458" actId="1076"/>
      <pc:docMkLst>
        <pc:docMk/>
      </pc:docMkLst>
      <pc:sldChg chg="addSp delSp modSp mod">
        <pc:chgData name="鈴香 板垣" userId="69373aa39a87d89f" providerId="LiveId" clId="{35F7276F-038A-46CF-AD9B-5227E1734ABD}" dt="2026-06-27T10:02:56.357" v="458" actId="1076"/>
        <pc:sldMkLst>
          <pc:docMk/>
          <pc:sldMk cId="2644651647" sldId="263"/>
        </pc:sldMkLst>
        <pc:spChg chg="mod">
          <ac:chgData name="鈴香 板垣" userId="69373aa39a87d89f" providerId="LiveId" clId="{35F7276F-038A-46CF-AD9B-5227E1734ABD}" dt="2026-06-26T13:46:57.119" v="239" actId="2711"/>
          <ac:spMkLst>
            <pc:docMk/>
            <pc:sldMk cId="2644651647" sldId="263"/>
            <ac:spMk id="3" creationId="{BD786C7F-BEA0-6BAF-BD18-B1B9DEC1E5D9}"/>
          </ac:spMkLst>
        </pc:spChg>
        <pc:spChg chg="mod">
          <ac:chgData name="鈴香 板垣" userId="69373aa39a87d89f" providerId="LiveId" clId="{35F7276F-038A-46CF-AD9B-5227E1734ABD}" dt="2026-06-26T13:42:40.948" v="79" actId="20577"/>
          <ac:spMkLst>
            <pc:docMk/>
            <pc:sldMk cId="2644651647" sldId="263"/>
            <ac:spMk id="1065" creationId="{00000000-0000-0000-0000-000000000000}"/>
          </ac:spMkLst>
        </pc:spChg>
        <pc:spChg chg="mod">
          <ac:chgData name="鈴香 板垣" userId="69373aa39a87d89f" providerId="LiveId" clId="{35F7276F-038A-46CF-AD9B-5227E1734ABD}" dt="2026-06-26T13:41:15.577" v="16" actId="20577"/>
          <ac:spMkLst>
            <pc:docMk/>
            <pc:sldMk cId="2644651647" sldId="263"/>
            <ac:spMk id="1066" creationId="{00000000-0000-0000-0000-000000000000}"/>
          </ac:spMkLst>
        </pc:spChg>
        <pc:spChg chg="mod">
          <ac:chgData name="鈴香 板垣" userId="69373aa39a87d89f" providerId="LiveId" clId="{35F7276F-038A-46CF-AD9B-5227E1734ABD}" dt="2026-06-26T13:45:17.998" v="211" actId="255"/>
          <ac:spMkLst>
            <pc:docMk/>
            <pc:sldMk cId="2644651647" sldId="263"/>
            <ac:spMk id="1067" creationId="{00000000-0000-0000-0000-000000000000}"/>
          </ac:spMkLst>
        </pc:spChg>
        <pc:spChg chg="mod">
          <ac:chgData name="鈴香 板垣" userId="69373aa39a87d89f" providerId="LiveId" clId="{35F7276F-038A-46CF-AD9B-5227E1734ABD}" dt="2026-06-26T13:48:26.561" v="285" actId="14100"/>
          <ac:spMkLst>
            <pc:docMk/>
            <pc:sldMk cId="2644651647" sldId="263"/>
            <ac:spMk id="1073" creationId="{00000000-0000-0000-0000-000000000000}"/>
          </ac:spMkLst>
        </pc:spChg>
        <pc:spChg chg="mod">
          <ac:chgData name="鈴香 板垣" userId="69373aa39a87d89f" providerId="LiveId" clId="{35F7276F-038A-46CF-AD9B-5227E1734ABD}" dt="2026-06-27T10:02:51.598" v="457" actId="14100"/>
          <ac:spMkLst>
            <pc:docMk/>
            <pc:sldMk cId="2644651647" sldId="263"/>
            <ac:spMk id="1074" creationId="{00000000-0000-0000-0000-000000000000}"/>
          </ac:spMkLst>
        </pc:spChg>
        <pc:spChg chg="mod">
          <ac:chgData name="鈴香 板垣" userId="69373aa39a87d89f" providerId="LiveId" clId="{35F7276F-038A-46CF-AD9B-5227E1734ABD}" dt="2026-06-26T13:49:24.620" v="319" actId="255"/>
          <ac:spMkLst>
            <pc:docMk/>
            <pc:sldMk cId="2644651647" sldId="263"/>
            <ac:spMk id="1075" creationId="{00000000-0000-0000-0000-000000000000}"/>
          </ac:spMkLst>
        </pc:spChg>
        <pc:spChg chg="mod">
          <ac:chgData name="鈴香 板垣" userId="69373aa39a87d89f" providerId="LiveId" clId="{35F7276F-038A-46CF-AD9B-5227E1734ABD}" dt="2026-06-27T10:02:56.357" v="458" actId="1076"/>
          <ac:spMkLst>
            <pc:docMk/>
            <pc:sldMk cId="2644651647" sldId="263"/>
            <ac:spMk id="1076" creationId="{00000000-0000-0000-0000-000000000000}"/>
          </ac:spMkLst>
        </pc:spChg>
        <pc:spChg chg="mod">
          <ac:chgData name="鈴香 板垣" userId="69373aa39a87d89f" providerId="LiveId" clId="{35F7276F-038A-46CF-AD9B-5227E1734ABD}" dt="2026-06-26T13:48:11.810" v="273" actId="20577"/>
          <ac:spMkLst>
            <pc:docMk/>
            <pc:sldMk cId="2644651647" sldId="263"/>
            <ac:spMk id="1077" creationId="{00000000-0000-0000-0000-000000000000}"/>
          </ac:spMkLst>
        </pc:spChg>
        <pc:spChg chg="mod">
          <ac:chgData name="鈴香 板垣" userId="69373aa39a87d89f" providerId="LiveId" clId="{35F7276F-038A-46CF-AD9B-5227E1734ABD}" dt="2026-06-26T13:51:27.298" v="422" actId="255"/>
          <ac:spMkLst>
            <pc:docMk/>
            <pc:sldMk cId="2644651647" sldId="263"/>
            <ac:spMk id="1086" creationId="{00000000-0000-0000-0000-000000000000}"/>
          </ac:spMkLst>
        </pc:spChg>
        <pc:spChg chg="add del mod">
          <ac:chgData name="鈴香 板垣" userId="69373aa39a87d89f" providerId="LiveId" clId="{35F7276F-038A-46CF-AD9B-5227E1734ABD}" dt="2026-06-26T13:50:44.594" v="399" actId="14100"/>
          <ac:spMkLst>
            <pc:docMk/>
            <pc:sldMk cId="2644651647" sldId="263"/>
            <ac:spMk id="1087" creationId="{00000000-0000-0000-0000-000000000000}"/>
          </ac:spMkLst>
        </pc:spChg>
        <pc:picChg chg="del">
          <ac:chgData name="鈴香 板垣" userId="69373aa39a87d89f" providerId="LiveId" clId="{35F7276F-038A-46CF-AD9B-5227E1734ABD}" dt="2026-06-26T13:51:46.551" v="423" actId="478"/>
          <ac:picMkLst>
            <pc:docMk/>
            <pc:sldMk cId="2644651647" sldId="263"/>
            <ac:picMk id="2" creationId="{6FF4C173-FF6B-5A3A-52A2-B8677CC2F625}"/>
          </ac:picMkLst>
        </pc:picChg>
        <pc:picChg chg="add mod">
          <ac:chgData name="鈴香 板垣" userId="69373aa39a87d89f" providerId="LiveId" clId="{35F7276F-038A-46CF-AD9B-5227E1734ABD}" dt="2026-06-26T13:52:27.642" v="429" actId="1076"/>
          <ac:picMkLst>
            <pc:docMk/>
            <pc:sldMk cId="2644651647" sldId="263"/>
            <ac:picMk id="6" creationId="{0682089C-951B-8667-712B-D6887779CE0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58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674AC-D9F0-4E5D-B7E8-D4006AD47AE6}" type="datetimeFigureOut">
              <a:rPr kumimoji="1" lang="ja-JP" altLang="en-US" smtClean="0"/>
              <a:t>2026/6/26</a:t>
            </a:fld>
            <a:endParaRPr kumimoji="1" lang="ja-JP" altLang="en-US"/>
          </a:p>
        </p:txBody>
      </p:sp>
      <p:sp>
        <p:nvSpPr>
          <p:cNvPr id="1059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060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62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4783A-D5C2-4122-B342-8347D09EA4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802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9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講演会用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図 5" descr="水, 女性, スキー, 立つ が含まれている画像_x000a__x000a_自動的に生成された説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-35807"/>
            <a:ext cx="6863399" cy="9927929"/>
          </a:xfrm>
          <a:prstGeom prst="rect">
            <a:avLst/>
          </a:prstGeom>
        </p:spPr>
      </p:pic>
      <p:sp>
        <p:nvSpPr>
          <p:cNvPr id="1029" name="タイトル 1"/>
          <p:cNvSpPr>
            <a:spLocks noGrp="1"/>
          </p:cNvSpPr>
          <p:nvPr>
            <p:ph type="title" hasCustomPrompt="1"/>
          </p:nvPr>
        </p:nvSpPr>
        <p:spPr>
          <a:xfrm>
            <a:off x="21676" y="483778"/>
            <a:ext cx="6817693" cy="894156"/>
          </a:xfrm>
        </p:spPr>
        <p:txBody>
          <a:bodyPr/>
          <a:lstStyle>
            <a:lvl1pPr>
              <a:defRPr sz="4353" b="1">
                <a:solidFill>
                  <a:srgbClr val="036478"/>
                </a:solidFill>
              </a:defRPr>
            </a:lvl1pPr>
          </a:lstStyle>
          <a:p>
            <a:r>
              <a:rPr kumimoji="1" lang="ja-JP" altLang="en-US" dirty="0"/>
              <a:t>学術講演会</a:t>
            </a:r>
          </a:p>
        </p:txBody>
      </p:sp>
      <p:sp>
        <p:nvSpPr>
          <p:cNvPr id="1030" name="縦書きコンテンツ プレースホルダー 3"/>
          <p:cNvSpPr>
            <a:spLocks noGrp="1"/>
          </p:cNvSpPr>
          <p:nvPr>
            <p:ph orient="vert" sz="quarter" idx="52" hasCustomPrompt="1"/>
          </p:nvPr>
        </p:nvSpPr>
        <p:spPr>
          <a:xfrm>
            <a:off x="1439637" y="1740945"/>
            <a:ext cx="5091586" cy="644658"/>
          </a:xfrm>
        </p:spPr>
        <p:txBody>
          <a:bodyPr vert="horz"/>
          <a:lstStyle>
            <a:lvl1pPr marL="0" marR="0" indent="0" algn="l" defTabSz="42322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3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en-US" altLang="ja-JP" dirty="0"/>
              <a:t>2022</a:t>
            </a:r>
            <a:r>
              <a:rPr kumimoji="1" lang="ja-JP" altLang="en-US" dirty="0"/>
              <a:t>年</a:t>
            </a:r>
            <a:r>
              <a:rPr kumimoji="1" lang="en-US" altLang="ja-JP" dirty="0"/>
              <a:t>00</a:t>
            </a:r>
            <a:r>
              <a:rPr kumimoji="1" lang="ja-JP" altLang="en-US" dirty="0"/>
              <a:t>月</a:t>
            </a:r>
            <a:r>
              <a:rPr kumimoji="1" lang="en-US" altLang="ja-JP" dirty="0"/>
              <a:t>00</a:t>
            </a:r>
            <a:r>
              <a:rPr kumimoji="1" lang="ja-JP" altLang="en-US" dirty="0"/>
              <a:t>日（●）</a:t>
            </a:r>
          </a:p>
        </p:txBody>
      </p:sp>
      <p:sp>
        <p:nvSpPr>
          <p:cNvPr id="1031" name="縦書きコンテンツ プレースホルダー 3"/>
          <p:cNvSpPr>
            <a:spLocks noGrp="1"/>
          </p:cNvSpPr>
          <p:nvPr>
            <p:ph orient="vert" sz="quarter" idx="53" hasCustomPrompt="1"/>
          </p:nvPr>
        </p:nvSpPr>
        <p:spPr>
          <a:xfrm>
            <a:off x="1439637" y="2371759"/>
            <a:ext cx="5091586" cy="360698"/>
          </a:xfrm>
        </p:spPr>
        <p:txBody>
          <a:bodyPr vert="horz"/>
          <a:lstStyle>
            <a:lvl1pPr marL="0" indent="0" algn="l">
              <a:buNone/>
              <a:defRPr sz="1995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□□ホテル大鵬の間</a:t>
            </a:r>
            <a:r>
              <a:rPr kumimoji="1" lang="en-US" altLang="ja-JP" dirty="0"/>
              <a:t>【A-1】</a:t>
            </a:r>
            <a:endParaRPr kumimoji="1" lang="ja-JP" altLang="en-US" dirty="0"/>
          </a:p>
        </p:txBody>
      </p:sp>
      <p:sp>
        <p:nvSpPr>
          <p:cNvPr id="1032" name="縦書きコンテンツ プレースホルダー 3"/>
          <p:cNvSpPr>
            <a:spLocks noGrp="1"/>
          </p:cNvSpPr>
          <p:nvPr>
            <p:ph orient="vert" sz="quarter" idx="54" hasCustomPrompt="1"/>
          </p:nvPr>
        </p:nvSpPr>
        <p:spPr>
          <a:xfrm>
            <a:off x="1439637" y="2709455"/>
            <a:ext cx="5091586" cy="318163"/>
          </a:xfrm>
        </p:spPr>
        <p:txBody>
          <a:bodyPr vert="horz"/>
          <a:lstStyle>
            <a:lvl1pPr marL="0" indent="0" algn="l">
              <a:buNone/>
              <a:defRPr sz="1088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住所 □□□□□□□□　</a:t>
            </a:r>
            <a:r>
              <a:rPr kumimoji="1" lang="en-US" altLang="ja-JP" dirty="0"/>
              <a:t>TEL : 00-0000-0000</a:t>
            </a:r>
            <a:endParaRPr kumimoji="1" lang="ja-JP" altLang="en-US" dirty="0"/>
          </a:p>
        </p:txBody>
      </p:sp>
      <p:sp>
        <p:nvSpPr>
          <p:cNvPr id="1033" name="縦書きコンテンツ プレースホルダー 3"/>
          <p:cNvSpPr>
            <a:spLocks noGrp="1"/>
          </p:cNvSpPr>
          <p:nvPr>
            <p:ph orient="vert" sz="quarter" idx="55" hasCustomPrompt="1"/>
          </p:nvPr>
        </p:nvSpPr>
        <p:spPr>
          <a:xfrm>
            <a:off x="1655093" y="2984497"/>
            <a:ext cx="4876130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34" name="縦書きコンテンツ プレースホルダー 3"/>
          <p:cNvSpPr>
            <a:spLocks noGrp="1"/>
          </p:cNvSpPr>
          <p:nvPr>
            <p:ph orient="vert" sz="quarter" idx="56" hasCustomPrompt="1"/>
          </p:nvPr>
        </p:nvSpPr>
        <p:spPr>
          <a:xfrm>
            <a:off x="1655093" y="3330272"/>
            <a:ext cx="4876130" cy="283968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35" name="コンテンツ プレースホルダー 6"/>
          <p:cNvSpPr>
            <a:spLocks noGrp="1"/>
          </p:cNvSpPr>
          <p:nvPr>
            <p:ph sz="quarter" idx="60" hasCustomPrompt="1"/>
          </p:nvPr>
        </p:nvSpPr>
        <p:spPr>
          <a:xfrm>
            <a:off x="1655094" y="3800163"/>
            <a:ext cx="4876130" cy="430526"/>
          </a:xfrm>
        </p:spPr>
        <p:txBody>
          <a:bodyPr/>
          <a:lstStyle>
            <a:lvl1pPr marL="0" indent="0" algn="l">
              <a:buNone/>
              <a:defRPr sz="2267" b="1">
                <a:solidFill>
                  <a:srgbClr val="036478"/>
                </a:solidFill>
                <a:latin typeface="+mn-ea"/>
                <a:ea typeface="+mn-ea"/>
              </a:defRPr>
            </a:lvl1pPr>
            <a:lvl2pPr marL="423226" indent="0">
              <a:buNone/>
              <a:defRPr>
                <a:latin typeface="+mn-ea"/>
                <a:ea typeface="+mn-ea"/>
              </a:defRPr>
            </a:lvl2pPr>
            <a:lvl3pPr marL="847892" indent="0">
              <a:buNone/>
              <a:defRPr>
                <a:latin typeface="+mn-ea"/>
                <a:ea typeface="+mn-ea"/>
              </a:defRPr>
            </a:lvl3pPr>
            <a:lvl4pPr marL="1272558" indent="0">
              <a:buNone/>
              <a:defRPr>
                <a:latin typeface="+mn-ea"/>
                <a:ea typeface="+mn-ea"/>
              </a:defRPr>
            </a:lvl4pPr>
            <a:lvl5pPr marL="1697223" indent="0">
              <a:buNone/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講演タイトル■■■■■■■</a:t>
            </a:r>
          </a:p>
        </p:txBody>
      </p:sp>
      <p:sp>
        <p:nvSpPr>
          <p:cNvPr id="1036" name="縦書きコンテンツ プレースホルダー 3"/>
          <p:cNvSpPr>
            <a:spLocks noGrp="1"/>
          </p:cNvSpPr>
          <p:nvPr>
            <p:ph orient="vert" sz="quarter" idx="63" hasCustomPrompt="1"/>
          </p:nvPr>
        </p:nvSpPr>
        <p:spPr>
          <a:xfrm>
            <a:off x="1655093" y="8614592"/>
            <a:ext cx="2722579" cy="238069"/>
          </a:xfrm>
        </p:spPr>
        <p:txBody>
          <a:bodyPr vert="horz"/>
          <a:lstStyle>
            <a:lvl1pPr marL="0" indent="0" algn="l">
              <a:buNone/>
              <a:defRPr sz="997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marL="0" marR="0" lvl="0" indent="0" algn="l" defTabSz="423226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1" lang="ja-JP" altLang="en-US" dirty="0"/>
              <a:t>□□□□□□□□</a:t>
            </a:r>
          </a:p>
        </p:txBody>
      </p:sp>
      <p:sp>
        <p:nvSpPr>
          <p:cNvPr id="1037" name="コンテンツ プレースホルダー 6"/>
          <p:cNvSpPr>
            <a:spLocks noGrp="1"/>
          </p:cNvSpPr>
          <p:nvPr>
            <p:ph sz="quarter" idx="64" hasCustomPrompt="1"/>
          </p:nvPr>
        </p:nvSpPr>
        <p:spPr>
          <a:xfrm>
            <a:off x="1655094" y="6275773"/>
            <a:ext cx="4876130" cy="430526"/>
          </a:xfrm>
        </p:spPr>
        <p:txBody>
          <a:bodyPr/>
          <a:lstStyle>
            <a:lvl1pPr marL="0" indent="0" algn="l">
              <a:buNone/>
              <a:defRPr sz="2267" b="1">
                <a:solidFill>
                  <a:srgbClr val="036478"/>
                </a:solidFill>
                <a:latin typeface="+mn-ea"/>
                <a:ea typeface="+mn-ea"/>
              </a:defRPr>
            </a:lvl1pPr>
            <a:lvl2pPr marL="423226" indent="0">
              <a:buNone/>
              <a:defRPr>
                <a:latin typeface="+mn-ea"/>
                <a:ea typeface="+mn-ea"/>
              </a:defRPr>
            </a:lvl2pPr>
            <a:lvl3pPr marL="847892" indent="0">
              <a:buNone/>
              <a:defRPr>
                <a:latin typeface="+mn-ea"/>
                <a:ea typeface="+mn-ea"/>
              </a:defRPr>
            </a:lvl3pPr>
            <a:lvl4pPr marL="1272558" indent="0">
              <a:buNone/>
              <a:defRPr>
                <a:latin typeface="+mn-ea"/>
                <a:ea typeface="+mn-ea"/>
              </a:defRPr>
            </a:lvl4pPr>
            <a:lvl5pPr marL="1697223" indent="0">
              <a:buNone/>
              <a:defRPr>
                <a:latin typeface="+mn-ea"/>
                <a:ea typeface="+mn-ea"/>
              </a:defRPr>
            </a:lvl5pPr>
          </a:lstStyle>
          <a:p>
            <a:pPr lvl="0"/>
            <a:r>
              <a:rPr kumimoji="1" lang="ja-JP" altLang="en-US" dirty="0"/>
              <a:t>講演タイトル■■■■■■■</a:t>
            </a:r>
          </a:p>
        </p:txBody>
      </p:sp>
      <p:sp>
        <p:nvSpPr>
          <p:cNvPr id="1038" name="縦書きコンテンツ プレースホルダー 3"/>
          <p:cNvSpPr>
            <a:spLocks noGrp="1"/>
          </p:cNvSpPr>
          <p:nvPr>
            <p:ph orient="vert" sz="quarter" idx="65" hasCustomPrompt="1"/>
          </p:nvPr>
        </p:nvSpPr>
        <p:spPr>
          <a:xfrm>
            <a:off x="2435305" y="4260048"/>
            <a:ext cx="4095919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39" name="縦書きコンテンツ プレースホルダー 3"/>
          <p:cNvSpPr>
            <a:spLocks noGrp="1"/>
          </p:cNvSpPr>
          <p:nvPr>
            <p:ph orient="vert" sz="quarter" idx="66" hasCustomPrompt="1"/>
          </p:nvPr>
        </p:nvSpPr>
        <p:spPr>
          <a:xfrm>
            <a:off x="2435305" y="4627567"/>
            <a:ext cx="4095919" cy="312305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40" name="縦書きコンテンツ プレースホルダー 3"/>
          <p:cNvSpPr>
            <a:spLocks noGrp="1"/>
          </p:cNvSpPr>
          <p:nvPr>
            <p:ph orient="vert" sz="quarter" idx="67" hasCustomPrompt="1"/>
          </p:nvPr>
        </p:nvSpPr>
        <p:spPr>
          <a:xfrm>
            <a:off x="2435305" y="4876864"/>
            <a:ext cx="4095919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41" name="縦書きコンテンツ プレースホルダー 3"/>
          <p:cNvSpPr>
            <a:spLocks noGrp="1"/>
          </p:cNvSpPr>
          <p:nvPr>
            <p:ph orient="vert" sz="quarter" idx="68" hasCustomPrompt="1"/>
          </p:nvPr>
        </p:nvSpPr>
        <p:spPr>
          <a:xfrm>
            <a:off x="2435305" y="5244383"/>
            <a:ext cx="4095919" cy="312305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42" name="縦書きコンテンツ プレースホルダー 3"/>
          <p:cNvSpPr>
            <a:spLocks noGrp="1"/>
          </p:cNvSpPr>
          <p:nvPr>
            <p:ph orient="vert" sz="quarter" idx="69" hasCustomPrompt="1"/>
          </p:nvPr>
        </p:nvSpPr>
        <p:spPr>
          <a:xfrm>
            <a:off x="2435305" y="5481512"/>
            <a:ext cx="4095919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43" name="縦書きコンテンツ プレースホルダー 3"/>
          <p:cNvSpPr>
            <a:spLocks noGrp="1"/>
          </p:cNvSpPr>
          <p:nvPr>
            <p:ph orient="vert" sz="quarter" idx="70" hasCustomPrompt="1"/>
          </p:nvPr>
        </p:nvSpPr>
        <p:spPr>
          <a:xfrm>
            <a:off x="2435305" y="5849031"/>
            <a:ext cx="4095919" cy="312305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44" name="縦書きコンテンツ プレースホルダー 3"/>
          <p:cNvSpPr>
            <a:spLocks noGrp="1"/>
          </p:cNvSpPr>
          <p:nvPr>
            <p:ph orient="vert" sz="quarter" idx="71" hasCustomPrompt="1"/>
          </p:nvPr>
        </p:nvSpPr>
        <p:spPr>
          <a:xfrm>
            <a:off x="2435305" y="6735506"/>
            <a:ext cx="4095919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45" name="縦書きコンテンツ プレースホルダー 3"/>
          <p:cNvSpPr>
            <a:spLocks noGrp="1"/>
          </p:cNvSpPr>
          <p:nvPr>
            <p:ph orient="vert" sz="quarter" idx="72" hasCustomPrompt="1"/>
          </p:nvPr>
        </p:nvSpPr>
        <p:spPr>
          <a:xfrm>
            <a:off x="2435305" y="7719842"/>
            <a:ext cx="4095919" cy="312305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46" name="縦書きコンテンツ プレースホルダー 3"/>
          <p:cNvSpPr>
            <a:spLocks noGrp="1"/>
          </p:cNvSpPr>
          <p:nvPr>
            <p:ph orient="vert" sz="quarter" idx="73" hasCustomPrompt="1"/>
          </p:nvPr>
        </p:nvSpPr>
        <p:spPr>
          <a:xfrm>
            <a:off x="2435305" y="7956971"/>
            <a:ext cx="4095919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47" name="縦書きコンテンツ プレースホルダー 3"/>
          <p:cNvSpPr>
            <a:spLocks noGrp="1"/>
          </p:cNvSpPr>
          <p:nvPr>
            <p:ph orient="vert" sz="quarter" idx="74" hasCustomPrompt="1"/>
          </p:nvPr>
        </p:nvSpPr>
        <p:spPr>
          <a:xfrm>
            <a:off x="2435305" y="8324490"/>
            <a:ext cx="4095919" cy="312305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48" name="縦書きコンテンツ プレースホルダー 3"/>
          <p:cNvSpPr>
            <a:spLocks noGrp="1"/>
          </p:cNvSpPr>
          <p:nvPr>
            <p:ph orient="vert" sz="quarter" idx="75" hasCustomPrompt="1"/>
          </p:nvPr>
        </p:nvSpPr>
        <p:spPr>
          <a:xfrm>
            <a:off x="2435305" y="7352323"/>
            <a:ext cx="4095919" cy="430526"/>
          </a:xfrm>
        </p:spPr>
        <p:txBody>
          <a:bodyPr vert="horz"/>
          <a:lstStyle>
            <a:lvl1pPr marL="0" indent="0" algn="l">
              <a:buNone/>
              <a:defRPr sz="2176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大鵬 太郎　先生</a:t>
            </a:r>
            <a:endParaRPr kumimoji="1" lang="ja-JP" altLang="en-US" dirty="0"/>
          </a:p>
        </p:txBody>
      </p:sp>
      <p:sp>
        <p:nvSpPr>
          <p:cNvPr id="1049" name="縦書きコンテンツ プレースホルダー 3"/>
          <p:cNvSpPr>
            <a:spLocks noGrp="1"/>
          </p:cNvSpPr>
          <p:nvPr>
            <p:ph orient="vert" sz="quarter" idx="76" hasCustomPrompt="1"/>
          </p:nvPr>
        </p:nvSpPr>
        <p:spPr>
          <a:xfrm>
            <a:off x="2435305" y="7103026"/>
            <a:ext cx="4095919" cy="312305"/>
          </a:xfrm>
        </p:spPr>
        <p:txBody>
          <a:bodyPr vert="horz"/>
          <a:lstStyle>
            <a:lvl1pPr marL="0" indent="0" algn="l">
              <a:buNone/>
              <a:defRPr sz="1270" b="0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ja-JP" altLang="en-US" dirty="0"/>
              <a:t>□□大学付属病院 がんセンター腫瘍内科　教授</a:t>
            </a:r>
          </a:p>
        </p:txBody>
      </p:sp>
      <p:sp>
        <p:nvSpPr>
          <p:cNvPr id="1050" name="縦書きコンテンツ プレースホルダー 3"/>
          <p:cNvSpPr>
            <a:spLocks noGrp="1"/>
          </p:cNvSpPr>
          <p:nvPr>
            <p:ph orient="vert" sz="quarter" idx="59" hasCustomPrompt="1"/>
          </p:nvPr>
        </p:nvSpPr>
        <p:spPr>
          <a:xfrm>
            <a:off x="1655094" y="4274243"/>
            <a:ext cx="716885" cy="337217"/>
          </a:xfrm>
        </p:spPr>
        <p:txBody>
          <a:bodyPr vert="horz"/>
          <a:lstStyle>
            <a:lvl1pPr marL="0" indent="0" algn="l">
              <a:buNone/>
              <a:defRPr sz="154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□□</a:t>
            </a:r>
            <a:endParaRPr kumimoji="1" lang="ja-JP" altLang="en-US" dirty="0"/>
          </a:p>
        </p:txBody>
      </p:sp>
      <p:sp>
        <p:nvSpPr>
          <p:cNvPr id="1051" name="縦書きコンテンツ プレースホルダー 3"/>
          <p:cNvSpPr>
            <a:spLocks noGrp="1"/>
          </p:cNvSpPr>
          <p:nvPr>
            <p:ph orient="vert" sz="quarter" idx="77" hasCustomPrompt="1"/>
          </p:nvPr>
        </p:nvSpPr>
        <p:spPr>
          <a:xfrm>
            <a:off x="1655094" y="4887940"/>
            <a:ext cx="716885" cy="337217"/>
          </a:xfrm>
        </p:spPr>
        <p:txBody>
          <a:bodyPr vert="horz"/>
          <a:lstStyle>
            <a:lvl1pPr marL="0" indent="0" algn="l">
              <a:buNone/>
              <a:defRPr sz="154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□□</a:t>
            </a:r>
            <a:endParaRPr kumimoji="1" lang="ja-JP" altLang="en-US" dirty="0"/>
          </a:p>
        </p:txBody>
      </p:sp>
      <p:sp>
        <p:nvSpPr>
          <p:cNvPr id="1052" name="縦書きコンテンツ プレースホルダー 3"/>
          <p:cNvSpPr>
            <a:spLocks noGrp="1"/>
          </p:cNvSpPr>
          <p:nvPr>
            <p:ph orient="vert" sz="quarter" idx="78" hasCustomPrompt="1"/>
          </p:nvPr>
        </p:nvSpPr>
        <p:spPr>
          <a:xfrm>
            <a:off x="1655094" y="5490562"/>
            <a:ext cx="716885" cy="337217"/>
          </a:xfrm>
        </p:spPr>
        <p:txBody>
          <a:bodyPr vert="horz"/>
          <a:lstStyle>
            <a:lvl1pPr marL="0" indent="0" algn="l">
              <a:buNone/>
              <a:defRPr sz="154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□□</a:t>
            </a:r>
            <a:endParaRPr kumimoji="1" lang="ja-JP" altLang="en-US" dirty="0"/>
          </a:p>
        </p:txBody>
      </p:sp>
      <p:sp>
        <p:nvSpPr>
          <p:cNvPr id="1053" name="縦書きコンテンツ プレースホルダー 3"/>
          <p:cNvSpPr>
            <a:spLocks noGrp="1"/>
          </p:cNvSpPr>
          <p:nvPr>
            <p:ph orient="vert" sz="quarter" idx="79" hasCustomPrompt="1"/>
          </p:nvPr>
        </p:nvSpPr>
        <p:spPr>
          <a:xfrm>
            <a:off x="1655094" y="6749702"/>
            <a:ext cx="716885" cy="337217"/>
          </a:xfrm>
        </p:spPr>
        <p:txBody>
          <a:bodyPr vert="horz"/>
          <a:lstStyle>
            <a:lvl1pPr marL="0" indent="0" algn="l">
              <a:buNone/>
              <a:defRPr sz="154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□□</a:t>
            </a:r>
            <a:endParaRPr kumimoji="1" lang="ja-JP" altLang="en-US" dirty="0"/>
          </a:p>
        </p:txBody>
      </p:sp>
      <p:sp>
        <p:nvSpPr>
          <p:cNvPr id="1054" name="縦書きコンテンツ プレースホルダー 3"/>
          <p:cNvSpPr>
            <a:spLocks noGrp="1"/>
          </p:cNvSpPr>
          <p:nvPr>
            <p:ph orient="vert" sz="quarter" idx="80" hasCustomPrompt="1"/>
          </p:nvPr>
        </p:nvSpPr>
        <p:spPr>
          <a:xfrm>
            <a:off x="1655094" y="7363399"/>
            <a:ext cx="716885" cy="337217"/>
          </a:xfrm>
        </p:spPr>
        <p:txBody>
          <a:bodyPr vert="horz"/>
          <a:lstStyle>
            <a:lvl1pPr marL="0" indent="0" algn="l">
              <a:buNone/>
              <a:defRPr sz="154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□□</a:t>
            </a:r>
            <a:endParaRPr kumimoji="1" lang="ja-JP" altLang="en-US" dirty="0"/>
          </a:p>
        </p:txBody>
      </p:sp>
      <p:sp>
        <p:nvSpPr>
          <p:cNvPr id="1055" name="縦書きコンテンツ プレースホルダー 3"/>
          <p:cNvSpPr>
            <a:spLocks noGrp="1"/>
          </p:cNvSpPr>
          <p:nvPr>
            <p:ph orient="vert" sz="quarter" idx="81" hasCustomPrompt="1"/>
          </p:nvPr>
        </p:nvSpPr>
        <p:spPr>
          <a:xfrm>
            <a:off x="1655094" y="7966020"/>
            <a:ext cx="716885" cy="337217"/>
          </a:xfrm>
        </p:spPr>
        <p:txBody>
          <a:bodyPr vert="horz"/>
          <a:lstStyle>
            <a:lvl1pPr marL="0" indent="0" algn="l">
              <a:buNone/>
              <a:defRPr sz="1542" b="1">
                <a:latin typeface="+mn-ea"/>
                <a:ea typeface="+mn-ea"/>
              </a:defRPr>
            </a:lvl1pPr>
            <a:lvl2pPr marL="423226" indent="0">
              <a:buNone/>
              <a:defRPr sz="1088"/>
            </a:lvl2pPr>
            <a:lvl3pPr marL="847892" indent="0">
              <a:buNone/>
              <a:defRPr sz="997"/>
            </a:lvl3pPr>
            <a:lvl4pPr marL="1272558" indent="0">
              <a:buNone/>
              <a:defRPr sz="907"/>
            </a:lvl4pPr>
            <a:lvl5pPr marL="1697223" indent="0">
              <a:buNone/>
              <a:defRPr sz="907"/>
            </a:lvl5pPr>
          </a:lstStyle>
          <a:p>
            <a:pPr lvl="0"/>
            <a:r>
              <a:rPr kumimoji="1" lang="zh-TW" altLang="en-US" dirty="0"/>
              <a:t>□□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508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図 7" descr="建物, テーブル が含まれている画像_x000a__x000a_自動的に生成された説明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3311"/>
            <a:ext cx="6858000" cy="989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316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l" defTabSz="646475" rtl="0" eaLnBrk="1" latinLnBrk="0" hangingPunct="1">
        <a:lnSpc>
          <a:spcPct val="90000"/>
        </a:lnSpc>
        <a:spcBef>
          <a:spcPct val="0"/>
        </a:spcBef>
        <a:buNone/>
        <a:defRPr kumimoji="1" sz="3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619" indent="-161619" algn="l" defTabSz="646475" rtl="0" eaLnBrk="1" latinLnBrk="0" hangingPunct="1">
        <a:lnSpc>
          <a:spcPct val="90000"/>
        </a:lnSpc>
        <a:spcBef>
          <a:spcPts val="707"/>
        </a:spcBef>
        <a:buFont typeface="Arial" panose="020B0604020202020204" pitchFamily="34" charset="0"/>
        <a:buChar char="•"/>
        <a:defRPr kumimoji="1"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484856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697" kern="1200">
          <a:solidFill>
            <a:schemeClr val="tx1"/>
          </a:solidFill>
          <a:latin typeface="+mn-lt"/>
          <a:ea typeface="+mn-ea"/>
          <a:cs typeface="+mn-cs"/>
        </a:defRPr>
      </a:lvl2pPr>
      <a:lvl3pPr marL="808094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414" kern="1200">
          <a:solidFill>
            <a:schemeClr val="tx1"/>
          </a:solidFill>
          <a:latin typeface="+mn-lt"/>
          <a:ea typeface="+mn-ea"/>
          <a:cs typeface="+mn-cs"/>
        </a:defRPr>
      </a:lvl3pPr>
      <a:lvl4pPr marL="1131331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4pPr>
      <a:lvl5pPr marL="1454569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5pPr>
      <a:lvl6pPr marL="1777807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6pPr>
      <a:lvl7pPr marL="2101044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7pPr>
      <a:lvl8pPr marL="2424282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8pPr>
      <a:lvl9pPr marL="2747520" indent="-161619" algn="l" defTabSz="646475" rtl="0" eaLnBrk="1" latinLnBrk="0" hangingPunct="1">
        <a:lnSpc>
          <a:spcPct val="90000"/>
        </a:lnSpc>
        <a:spcBef>
          <a:spcPts val="353"/>
        </a:spcBef>
        <a:buFont typeface="Arial" panose="020B0604020202020204" pitchFamily="34" charset="0"/>
        <a:buChar char="•"/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1pPr>
      <a:lvl2pPr marL="323237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2pPr>
      <a:lvl3pPr marL="646475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3pPr>
      <a:lvl4pPr marL="969713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4pPr>
      <a:lvl5pPr marL="1292950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5pPr>
      <a:lvl6pPr marL="1616188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6pPr>
      <a:lvl7pPr marL="1939425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7pPr>
      <a:lvl8pPr marL="2262663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8pPr>
      <a:lvl9pPr marL="2585901" algn="l" defTabSz="646475" rtl="0" eaLnBrk="1" latinLnBrk="0" hangingPunct="1">
        <a:defRPr kumimoji="1" sz="127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56hm0s0-641zh9Z255lsbA" TargetMode="External"/><Relationship Id="rId2" Type="http://schemas.openxmlformats.org/officeDocument/2006/relationships/hyperlink" Target="mailto:rintaro_oono@saimiya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us02web.zoom.us/j/83557623310?pwd=l2Dn2Xc4Q61wnBFYIYUn4eNAVUhmqQ.1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テキスト ボックス 12"/>
          <p:cNvSpPr txBox="1"/>
          <p:nvPr/>
        </p:nvSpPr>
        <p:spPr>
          <a:xfrm>
            <a:off x="358716" y="153028"/>
            <a:ext cx="6499283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>
              <a:defRPr/>
            </a:pPr>
            <a:r>
              <a:rPr lang="zh-TW" altLang="en-US" sz="24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第</a:t>
            </a:r>
            <a:r>
              <a:rPr lang="en-US" altLang="zh-TW" sz="24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40</a:t>
            </a:r>
            <a:r>
              <a:rPr lang="zh-TW" altLang="en-US" sz="24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回</a:t>
            </a:r>
            <a:r>
              <a:rPr lang="en-US" altLang="zh-TW" sz="24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T-PAS Spin-off meeting</a:t>
            </a:r>
          </a:p>
          <a:p>
            <a:pPr lvl="0" algn="ctr">
              <a:defRPr/>
            </a:pPr>
            <a:r>
              <a:rPr lang="en-US" altLang="ja-JP" sz="16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〜</a:t>
            </a:r>
            <a:r>
              <a:rPr lang="ja-JP" altLang="en-US" sz="1600" b="1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緩和支持療法　症例・論文・活動カンファレンス</a:t>
            </a:r>
            <a:r>
              <a:rPr lang="en-US" altLang="ja-JP" sz="1600" b="1" dirty="0">
                <a:solidFill>
                  <a:srgbClr val="009193"/>
                </a:solidFill>
                <a:effectLst>
                  <a:outerShdw blurRad="50800" dist="38100" dir="16200000" rotWithShape="0">
                    <a:schemeClr val="bg1"/>
                  </a:outerShdw>
                </a:effectLst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〜</a:t>
            </a:r>
          </a:p>
        </p:txBody>
      </p:sp>
      <p:sp>
        <p:nvSpPr>
          <p:cNvPr id="1065" name="角丸四角形 8"/>
          <p:cNvSpPr/>
          <p:nvPr/>
        </p:nvSpPr>
        <p:spPr>
          <a:xfrm>
            <a:off x="355035" y="2075013"/>
            <a:ext cx="974661" cy="352800"/>
          </a:xfrm>
          <a:prstGeom prst="round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論文紹介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66" name="正方形/長方形 15"/>
          <p:cNvSpPr/>
          <p:nvPr/>
        </p:nvSpPr>
        <p:spPr>
          <a:xfrm>
            <a:off x="377336" y="813979"/>
            <a:ext cx="60946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日時：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2026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</a:t>
            </a:r>
            <a:r>
              <a:rPr lang="en-US" altLang="ja-JP" sz="3600" dirty="0">
                <a:solidFill>
                  <a:srgbClr val="21212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7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16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日（木）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19:00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lang="en-US" altLang="ja-JP" dirty="0">
                <a:solidFill>
                  <a:srgbClr val="21212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dirty="0">
                <a:solidFill>
                  <a:srgbClr val="21212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０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:00</a:t>
            </a:r>
            <a:r>
              <a:rPr kumimoji="1" lang="ja-JP" altLang="en-US" sz="1800" b="0" i="0" u="none" strike="noStrike" kern="1200" cap="none" spc="-907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endParaRPr kumimoji="1" lang="en-US" altLang="ja-JP" sz="1800" b="0" i="0" u="none" strike="noStrike" kern="1200" cap="none" spc="-907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67" name="テキスト ボックス 16"/>
          <p:cNvSpPr txBox="1"/>
          <p:nvPr/>
        </p:nvSpPr>
        <p:spPr>
          <a:xfrm>
            <a:off x="470887" y="2473029"/>
            <a:ext cx="6094620" cy="5759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ja-JP" sz="1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進行がん患者の疼痛を改善する新規mHealthアプリ「MyPainPal」：単群パイロット試験</a:t>
            </a:r>
            <a:endParaRPr lang="ja-JP" altLang="en-US" sz="1600"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70" name="テキスト ボックス 19"/>
          <p:cNvSpPr txBox="1"/>
          <p:nvPr/>
        </p:nvSpPr>
        <p:spPr>
          <a:xfrm>
            <a:off x="188448" y="9608259"/>
            <a:ext cx="6499283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主催</a:t>
            </a:r>
            <a:r>
              <a:rPr kumimoji="1" lang="ja-JP" altLang="en-US" sz="11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</a:t>
            </a:r>
            <a:r>
              <a:rPr kumimoji="1" lang="ja-JP" altLang="en-US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栃木緩和支持</a:t>
            </a:r>
            <a:r>
              <a:rPr kumimoji="1" lang="ja-JP" altLang="en-US" sz="11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療法研究会</a:t>
            </a:r>
            <a:r>
              <a:rPr kumimoji="1" lang="en-US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kumimoji="1" lang="ja-JP" altLang="en-US" sz="11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問い合わせ先：</a:t>
            </a:r>
            <a:r>
              <a:rPr kumimoji="1" lang="en" altLang="ja-JP" sz="11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hlinkClick r:id="rId2"/>
              </a:rPr>
              <a:t>rintaro_oono@saimiya.com</a:t>
            </a:r>
            <a:endParaRPr kumimoji="1" lang="ja-JP" altLang="en-US" sz="11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71" name="テキスト ボックス 20"/>
          <p:cNvSpPr txBox="1"/>
          <p:nvPr/>
        </p:nvSpPr>
        <p:spPr>
          <a:xfrm>
            <a:off x="1367515" y="2097525"/>
            <a:ext cx="1489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19:00</a:t>
            </a:r>
            <a:r>
              <a:rPr kumimoji="1" lang="ja-JP" altLang="en-US" sz="1400" b="1" u="sng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kumimoji="1" lang="en-US" altLang="ja-JP" sz="1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19:30</a:t>
            </a:r>
            <a:endParaRPr kumimoji="1" lang="ja-JP" altLang="en-US" sz="1400" b="1" u="sng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72" name="楕円 26"/>
          <p:cNvSpPr/>
          <p:nvPr/>
        </p:nvSpPr>
        <p:spPr>
          <a:xfrm>
            <a:off x="24764" y="41783"/>
            <a:ext cx="1068256" cy="726798"/>
          </a:xfrm>
          <a:prstGeom prst="ellipse">
            <a:avLst/>
          </a:prstGeom>
          <a:solidFill>
            <a:srgbClr val="009193"/>
          </a:solidFill>
          <a:ln w="25400" cap="flat" cmpd="sng" algn="ctr">
            <a:noFill/>
            <a:prstDash val="solid"/>
          </a:ln>
          <a:effectLst/>
          <a:scene3d>
            <a:camera prst="orthographicFront"/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Web</a:t>
            </a:r>
            <a:r>
              <a:rPr kumimoji="0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配信</a:t>
            </a:r>
          </a:p>
        </p:txBody>
      </p:sp>
      <p:sp>
        <p:nvSpPr>
          <p:cNvPr id="1073" name="正方形/長方形 22"/>
          <p:cNvSpPr/>
          <p:nvPr/>
        </p:nvSpPr>
        <p:spPr>
          <a:xfrm>
            <a:off x="1700809" y="3181200"/>
            <a:ext cx="47210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川西市立総合医療センター　小牧　佐知子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先生</a:t>
            </a:r>
            <a:endParaRPr lang="ja-JP" altLang="en-US" sz="1400" b="1" dirty="0">
              <a:solidFill>
                <a:srgbClr val="212121"/>
              </a:solidFill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74" name="角丸四角形 8"/>
          <p:cNvSpPr/>
          <p:nvPr/>
        </p:nvSpPr>
        <p:spPr>
          <a:xfrm>
            <a:off x="363345" y="3626509"/>
            <a:ext cx="1913527" cy="270192"/>
          </a:xfrm>
          <a:prstGeom prst="round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活動カンファレンス</a:t>
            </a:r>
          </a:p>
        </p:txBody>
      </p:sp>
      <p:sp>
        <p:nvSpPr>
          <p:cNvPr id="1075" name="テキスト ボックス 24"/>
          <p:cNvSpPr txBox="1"/>
          <p:nvPr/>
        </p:nvSpPr>
        <p:spPr>
          <a:xfrm>
            <a:off x="469299" y="4024525"/>
            <a:ext cx="617589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ja-JP" altLang="ja-JP" sz="16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薬剤師が退院カンファレンスや診察に同席する意義</a:t>
            </a:r>
            <a:endParaRPr lang="ja-JP" altLang="en-US" sz="1600"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76" name="テキスト ボックス 25"/>
          <p:cNvSpPr txBox="1"/>
          <p:nvPr/>
        </p:nvSpPr>
        <p:spPr>
          <a:xfrm>
            <a:off x="2571821" y="3593386"/>
            <a:ext cx="1489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19:30</a:t>
            </a:r>
            <a:r>
              <a:rPr kumimoji="1" lang="ja-JP" altLang="en-US" sz="1400" b="1" u="sng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lang="en-US" altLang="ja-JP" sz="1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20</a:t>
            </a:r>
            <a:r>
              <a:rPr kumimoji="1" lang="en-US" altLang="ja-JP" sz="1400" b="1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:00</a:t>
            </a:r>
            <a:endParaRPr kumimoji="1" lang="ja-JP" altLang="en-US" sz="1400" b="1" u="sng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77" name="正方形/長方形 26"/>
          <p:cNvSpPr/>
          <p:nvPr/>
        </p:nvSpPr>
        <p:spPr>
          <a:xfrm>
            <a:off x="2996952" y="4285184"/>
            <a:ext cx="36004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株式会社ツル薬局</a:t>
            </a:r>
            <a:r>
              <a:rPr lang="ja-JP" altLang="en-US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r>
              <a:rPr lang="ja-JP" altLang="ja-JP" sz="1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新井　成牧</a:t>
            </a:r>
            <a:r>
              <a:rPr lang="ja-JP" altLang="en-US" sz="1400" b="1" dirty="0">
                <a:solidFill>
                  <a:srgbClr val="21212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先生</a:t>
            </a:r>
            <a:endParaRPr lang="ja-JP" altLang="ja-JP" sz="14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78" name="角丸四角形 8"/>
          <p:cNvSpPr/>
          <p:nvPr/>
        </p:nvSpPr>
        <p:spPr>
          <a:xfrm>
            <a:off x="376074" y="6400400"/>
            <a:ext cx="1324734" cy="352800"/>
          </a:xfrm>
          <a:prstGeom prst="round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単位申請方法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79" name="角丸四角形 8"/>
          <p:cNvSpPr/>
          <p:nvPr/>
        </p:nvSpPr>
        <p:spPr>
          <a:xfrm>
            <a:off x="336406" y="4520952"/>
            <a:ext cx="1130325" cy="352800"/>
          </a:xfrm>
          <a:prstGeom prst="round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参加</a:t>
            </a: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方法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80" name="テキスト ボックス 30"/>
          <p:cNvSpPr txBox="1"/>
          <p:nvPr/>
        </p:nvSpPr>
        <p:spPr>
          <a:xfrm>
            <a:off x="469299" y="4913066"/>
            <a:ext cx="6200061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当日以下の</a:t>
            </a: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URL</a:t>
            </a: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もしくは</a:t>
            </a: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QR</a:t>
            </a: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コードからご参加ください。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なお、</a:t>
            </a:r>
            <a:r>
              <a:rPr lang="en" altLang="ja-JP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T-PAS Spin-off meeting</a:t>
            </a:r>
            <a:r>
              <a:rPr lang="ja-JP" altLang="en-US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の様子は録画させていただき</a:t>
            </a:r>
            <a:endParaRPr lang="en-US" altLang="ja-JP" sz="1400" dirty="0">
              <a:solidFill>
                <a:srgbClr val="0070C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一部の動画や静止画を今後の</a:t>
            </a:r>
            <a:r>
              <a:rPr lang="en" altLang="ja-JP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T-PAS</a:t>
            </a:r>
            <a:r>
              <a:rPr lang="ja-JP" altLang="en-US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の資料に活用したり</a:t>
            </a:r>
          </a:p>
          <a:p>
            <a:pPr>
              <a:defRPr/>
            </a:pPr>
            <a:r>
              <a:rPr lang="en" altLang="ja-JP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T-PAS Instagram</a:t>
            </a:r>
            <a:r>
              <a:rPr lang="ja-JP" altLang="en-US" sz="1400" dirty="0">
                <a:solidFill>
                  <a:srgbClr val="0070C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で公開をさせていただきますので予めご了承ください</a:t>
            </a:r>
          </a:p>
        </p:txBody>
      </p:sp>
      <p:sp>
        <p:nvSpPr>
          <p:cNvPr id="1081" name="角丸四角形 8"/>
          <p:cNvSpPr/>
          <p:nvPr/>
        </p:nvSpPr>
        <p:spPr>
          <a:xfrm>
            <a:off x="376074" y="7977336"/>
            <a:ext cx="3484974" cy="352800"/>
          </a:xfrm>
          <a:prstGeom prst="round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T-PAS </a:t>
            </a:r>
            <a:r>
              <a:rPr kumimoji="1" lang="en-US" altLang="ja-JP" sz="1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Youtube</a:t>
            </a:r>
            <a:r>
              <a:rPr lang="ja-JP" altLang="en-US" sz="140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公式チャンネルのご紹介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082" name="テキスト ボックス 46"/>
          <p:cNvSpPr txBox="1"/>
          <p:nvPr/>
        </p:nvSpPr>
        <p:spPr>
          <a:xfrm>
            <a:off x="469298" y="6835175"/>
            <a:ext cx="6200061" cy="107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日本緩和医療薬学会　緩和薬物療法認定薬剤師の認定単位１単位を申請します。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単位を希望される方は勉強会終了時にメッセージでアンケートリンクを提示いたしますので、そちらから必要事項をご入力ください。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参加記録を確認できた方の名簿を学会に提出します。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記載に不備がある場合は申請できませんので、ご注意ください。</a:t>
            </a:r>
          </a:p>
        </p:txBody>
      </p:sp>
      <p:sp>
        <p:nvSpPr>
          <p:cNvPr id="1083" name="テキスト ボックス 47">
            <a:hlinkClick r:id="rId3"/>
          </p:cNvPr>
          <p:cNvSpPr txBox="1"/>
          <p:nvPr/>
        </p:nvSpPr>
        <p:spPr>
          <a:xfrm>
            <a:off x="469299" y="8395079"/>
            <a:ext cx="6200061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論文紹介の様子は下記の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T-PAS YouTube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公式チャンネルで公開させて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いただいております。ご覧になっていただき、もしよろしければチャンネル登録を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0" marR="0" lvl="0" indent="0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いただきますと幸いでございます。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84" name="テキスト ボックス 48"/>
          <p:cNvSpPr txBox="1"/>
          <p:nvPr/>
        </p:nvSpPr>
        <p:spPr>
          <a:xfrm>
            <a:off x="404664" y="9026012"/>
            <a:ext cx="60171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hlinkClick r:id="rId3"/>
              </a:rPr>
              <a:t>https://www.</a:t>
            </a:r>
            <a:r>
              <a:rPr lang="ja-JP" altLang="en-US" sz="1100" dirty="0">
                <a:hlinkClick r:id="rId3"/>
              </a:rPr>
              <a:t>youtube</a:t>
            </a:r>
            <a:r>
              <a:rPr lang="ja-JP" altLang="en-US" sz="1400" dirty="0">
                <a:hlinkClick r:id="rId3"/>
              </a:rPr>
              <a:t>.com/channel/UC56hm0s0-641zh9Z255lsbA</a:t>
            </a:r>
            <a:endParaRPr lang="ja-JP" altLang="en-US" sz="1400" dirty="0"/>
          </a:p>
        </p:txBody>
      </p:sp>
      <p:pic>
        <p:nvPicPr>
          <p:cNvPr id="1085" name="図 4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9200" y="8937374"/>
            <a:ext cx="524239" cy="524239"/>
          </a:xfrm>
          <a:prstGeom prst="rect">
            <a:avLst/>
          </a:prstGeom>
        </p:spPr>
      </p:pic>
      <p:sp>
        <p:nvSpPr>
          <p:cNvPr id="1086" name="テキスト ボックス 50"/>
          <p:cNvSpPr txBox="1"/>
          <p:nvPr/>
        </p:nvSpPr>
        <p:spPr>
          <a:xfrm>
            <a:off x="3729156" y="6033255"/>
            <a:ext cx="27288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ミーティング</a:t>
            </a:r>
            <a:r>
              <a:rPr lang="en" altLang="ja-JP" sz="1200" b="1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ID: </a:t>
            </a:r>
            <a:r>
              <a:rPr lang="ja-JP" altLang="ja-JP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816 8814 8433</a:t>
            </a:r>
            <a:r>
              <a:rPr lang="en" altLang="ja-JP" sz="1200" b="1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 </a:t>
            </a:r>
            <a:endParaRPr lang="en-US" altLang="ja-JP" sz="1200" b="1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r>
              <a:rPr lang="ja-JP" altLang="en-US" sz="1200" b="1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パスコード</a:t>
            </a:r>
            <a:r>
              <a:rPr lang="en-US" altLang="ja-JP" sz="1200" b="1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: </a:t>
            </a:r>
            <a:r>
              <a:rPr lang="ja-JP" altLang="ja-JP" sz="12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062819</a:t>
            </a:r>
            <a:endParaRPr lang="en-US" altLang="ja-JP" sz="1200" b="1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1087" name="テキスト ボックス 3">
            <a:hlinkClick r:id="rId5"/>
          </p:cNvPr>
          <p:cNvSpPr txBox="1"/>
          <p:nvPr/>
        </p:nvSpPr>
        <p:spPr>
          <a:xfrm>
            <a:off x="332656" y="5774974"/>
            <a:ext cx="635507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00" u="sng" dirty="0">
                <a:latin typeface="UD Digi Kyokasho NK-B" panose="02020700000000000000" pitchFamily="18" charset="-128"/>
                <a:ea typeface="UD Digi Kyokasho NK-B" panose="02020700000000000000" pitchFamily="18" charset="-128"/>
              </a:rPr>
              <a:t>https://us02web.zoom.us/j/81688148433?pwd=aXNZcab0DQyWdIF0bW1a7ax8LMKBhU.1</a:t>
            </a:r>
            <a:endParaRPr lang="en" altLang="ja-JP" sz="1000" u="sng" dirty="0">
              <a:latin typeface="UD Digi Kyokasho NK-B" panose="02020700000000000000" pitchFamily="18" charset="-128"/>
              <a:ea typeface="UD Digi Kyokasho NK-B" panose="02020700000000000000" pitchFamily="18" charset="-128"/>
            </a:endParaRPr>
          </a:p>
        </p:txBody>
      </p:sp>
      <p:sp>
        <p:nvSpPr>
          <p:cNvPr id="3" name="テキスト ボックス 18">
            <a:extLst>
              <a:ext uri="{FF2B5EF4-FFF2-40B4-BE49-F238E27FC236}">
                <a16:creationId xmlns:a16="http://schemas.microsoft.com/office/drawing/2014/main" id="{BD786C7F-BEA0-6BAF-BD18-B1B9DEC1E5D9}"/>
              </a:ext>
            </a:extLst>
          </p:cNvPr>
          <p:cNvSpPr txBox="1"/>
          <p:nvPr/>
        </p:nvSpPr>
        <p:spPr>
          <a:xfrm>
            <a:off x="1571511" y="1644542"/>
            <a:ext cx="502584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r">
              <a:defRPr/>
            </a:pPr>
            <a:r>
              <a:rPr lang="en-US" altLang="ja-JP" sz="1400" b="1" dirty="0">
                <a:solidFill>
                  <a:srgbClr val="21212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	</a:t>
            </a:r>
            <a:r>
              <a:rPr lang="ja-JP" altLang="en-US" sz="1400" b="1" dirty="0">
                <a:solidFill>
                  <a:srgbClr val="21212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済生会宇都宮　板垣　鈴香　先生</a:t>
            </a:r>
            <a:endParaRPr kumimoji="1" lang="ja-JP" altLang="en-US" sz="1400" b="1" u="none" strike="noStrike" kern="1200" cap="none" spc="0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4" name="角丸四角形 8">
            <a:extLst>
              <a:ext uri="{FF2B5EF4-FFF2-40B4-BE49-F238E27FC236}">
                <a16:creationId xmlns:a16="http://schemas.microsoft.com/office/drawing/2014/main" id="{B68B4A50-629B-A4D3-A299-C53210C38A3A}"/>
              </a:ext>
            </a:extLst>
          </p:cNvPr>
          <p:cNvSpPr/>
          <p:nvPr/>
        </p:nvSpPr>
        <p:spPr>
          <a:xfrm>
            <a:off x="356718" y="1575864"/>
            <a:ext cx="974661" cy="352800"/>
          </a:xfrm>
          <a:prstGeom prst="roundRect">
            <a:avLst/>
          </a:prstGeom>
          <a:solidFill>
            <a:srgbClr val="00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3" tIns="41476" rIns="82953" bIns="41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司会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682089C-951B-8667-712B-D6887779CE0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65" y="4605021"/>
            <a:ext cx="954632" cy="954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65164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{E5EFE02D-4E3C-7748-918E-5A03A114A83E}tf10001071</Template>
  <TotalTime>5843</TotalTime>
  <Words>317</Words>
  <Application>Microsoft Office PowerPoint</Application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N-B</vt:lpstr>
      <vt:lpstr>UD デジタル 教科書体 NK-B</vt:lpstr>
      <vt:lpstr>UD デジタル 教科書体 NK-B</vt:lpstr>
      <vt:lpstr>Arial</vt:lpstr>
      <vt:lpstr>Calibri</vt:lpstr>
      <vt:lpstr>2_Office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EIG24</dc:creator>
  <cp:lastModifiedBy>鈴香 板垣</cp:lastModifiedBy>
  <cp:revision>203</cp:revision>
  <cp:lastPrinted>2022-04-06T22:41:52Z</cp:lastPrinted>
  <dcterms:created xsi:type="dcterms:W3CDTF">2013-06-19T09:52:51Z</dcterms:created>
  <dcterms:modified xsi:type="dcterms:W3CDTF">2026-06-27T10:03:02Z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0x010100DB0FB9FB86FEE14F88167A3D697F7AF3</vt:lpwstr>
  </property>
</Properties>
</file>