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3" r:id="rId2"/>
  </p:sldIdLst>
  <p:sldSz cx="6858000" cy="9906000" type="A4"/>
  <p:notesSz cx="6807200" cy="9939338"/>
  <p:defaultTextStyle>
    <a:defPPr>
      <a:defRPr lang="ja-JP"/>
    </a:defPPr>
    <a:lvl1pPr marL="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9" userDrawn="1">
          <p15:clr>
            <a:srgbClr val="A4A3A4"/>
          </p15:clr>
        </p15:guide>
        <p15:guide id="2" pos="3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1"/>
    <a:srgbClr val="424242"/>
    <a:srgbClr val="009193"/>
    <a:srgbClr val="EE6000"/>
    <a:srgbClr val="0C2D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F633D-E665-E147-B1BF-740F5CB2AD26}" v="6" dt="2026-03-19T04:23:1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8"/>
    <p:restoredTop sz="95439" autoAdjust="0"/>
  </p:normalViewPr>
  <p:slideViewPr>
    <p:cSldViewPr>
      <p:cViewPr>
        <p:scale>
          <a:sx n="84" d="100"/>
          <a:sy n="84" d="100"/>
        </p:scale>
        <p:origin x="1248" y="-408"/>
      </p:cViewPr>
      <p:guideLst>
        <p:guide orient="horz" pos="4209"/>
        <p:guide pos="38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凜太郎 大野" userId="5ffa7da3e3a039e5" providerId="LiveId" clId="{0C3C3414-1330-5769-BB7C-ACEAD18A4240}"/>
    <pc:docChg chg="custSel modSld">
      <pc:chgData name="凜太郎 大野" userId="5ffa7da3e3a039e5" providerId="LiveId" clId="{0C3C3414-1330-5769-BB7C-ACEAD18A4240}" dt="2026-03-19T04:23:29.277" v="297" actId="1036"/>
      <pc:docMkLst>
        <pc:docMk/>
      </pc:docMkLst>
      <pc:sldChg chg="addSp delSp modSp mod">
        <pc:chgData name="凜太郎 大野" userId="5ffa7da3e3a039e5" providerId="LiveId" clId="{0C3C3414-1330-5769-BB7C-ACEAD18A4240}" dt="2026-03-19T04:23:29.277" v="297" actId="1036"/>
        <pc:sldMkLst>
          <pc:docMk/>
          <pc:sldMk cId="2644651647" sldId="263"/>
        </pc:sldMkLst>
        <pc:spChg chg="mod">
          <ac:chgData name="凜太郎 大野" userId="5ffa7da3e3a039e5" providerId="LiveId" clId="{0C3C3414-1330-5769-BB7C-ACEAD18A4240}" dt="2026-03-19T04:20:32.445" v="188" actId="20577"/>
          <ac:spMkLst>
            <pc:docMk/>
            <pc:sldMk cId="2644651647" sldId="263"/>
            <ac:spMk id="1064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0:38.862" v="192" actId="20577"/>
          <ac:spMkLst>
            <pc:docMk/>
            <pc:sldMk cId="2644651647" sldId="263"/>
            <ac:spMk id="1066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2:13.648" v="282" actId="20577"/>
          <ac:spMkLst>
            <pc:docMk/>
            <pc:sldMk cId="2644651647" sldId="263"/>
            <ac:spMk id="1067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1:03.967" v="253" actId="20577"/>
          <ac:spMkLst>
            <pc:docMk/>
            <pc:sldMk cId="2644651647" sldId="263"/>
            <ac:spMk id="1068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1:44.143" v="277" actId="20577"/>
          <ac:spMkLst>
            <pc:docMk/>
            <pc:sldMk cId="2644651647" sldId="263"/>
            <ac:spMk id="1073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7T02:58:12.175" v="161" actId="1035"/>
          <ac:spMkLst>
            <pc:docMk/>
            <pc:sldMk cId="2644651647" sldId="263"/>
            <ac:spMk id="1074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3:29.277" v="297" actId="1036"/>
          <ac:spMkLst>
            <pc:docMk/>
            <pc:sldMk cId="2644651647" sldId="263"/>
            <ac:spMk id="1075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7T02:58:12.175" v="161" actId="1035"/>
          <ac:spMkLst>
            <pc:docMk/>
            <pc:sldMk cId="2644651647" sldId="263"/>
            <ac:spMk id="1076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9T04:23:23.433" v="294" actId="1036"/>
          <ac:spMkLst>
            <pc:docMk/>
            <pc:sldMk cId="2644651647" sldId="263"/>
            <ac:spMk id="1077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7T02:56:33.330" v="147"/>
          <ac:spMkLst>
            <pc:docMk/>
            <pc:sldMk cId="2644651647" sldId="263"/>
            <ac:spMk id="1086" creationId="{00000000-0000-0000-0000-000000000000}"/>
          </ac:spMkLst>
        </pc:spChg>
        <pc:spChg chg="mod">
          <ac:chgData name="凜太郎 大野" userId="5ffa7da3e3a039e5" providerId="LiveId" clId="{0C3C3414-1330-5769-BB7C-ACEAD18A4240}" dt="2026-03-17T02:55:09.644" v="140"/>
          <ac:spMkLst>
            <pc:docMk/>
            <pc:sldMk cId="2644651647" sldId="263"/>
            <ac:spMk id="1087" creationId="{00000000-0000-0000-0000-000000000000}"/>
          </ac:spMkLst>
        </pc:spChg>
        <pc:picChg chg="add mod">
          <ac:chgData name="凜太郎 大野" userId="5ffa7da3e3a039e5" providerId="LiveId" clId="{0C3C3414-1330-5769-BB7C-ACEAD18A4240}" dt="2026-03-17T02:56:49.576" v="151" actId="1076"/>
          <ac:picMkLst>
            <pc:docMk/>
            <pc:sldMk cId="2644651647" sldId="263"/>
            <ac:picMk id="2" creationId="{FAAFC57C-8836-E83E-7899-4CD4DE87C35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674AC-D9F0-4E5D-B7E8-D4006AD47AE6}" type="datetimeFigureOut">
              <a:rPr kumimoji="1" lang="ja-JP" altLang="en-US" smtClean="0"/>
              <a:t>2026/3/22</a:t>
            </a:fld>
            <a:endParaRPr kumimoji="1" lang="ja-JP" altLang="en-US"/>
          </a:p>
        </p:txBody>
      </p:sp>
      <p:sp>
        <p:nvSpPr>
          <p:cNvPr id="105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6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4783A-D5C2-4122-B342-8347D09EA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8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講演会用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図 5" descr="水, 女性, スキー, 立つ が含まれている画像_x000a__x000a_自動的に生成された説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-35807"/>
            <a:ext cx="6863399" cy="9927929"/>
          </a:xfrm>
          <a:prstGeom prst="rect">
            <a:avLst/>
          </a:prstGeom>
        </p:spPr>
      </p:pic>
      <p:sp>
        <p:nvSpPr>
          <p:cNvPr id="1029" name="タイトル 1"/>
          <p:cNvSpPr>
            <a:spLocks noGrp="1"/>
          </p:cNvSpPr>
          <p:nvPr>
            <p:ph type="title" hasCustomPrompt="1"/>
          </p:nvPr>
        </p:nvSpPr>
        <p:spPr>
          <a:xfrm>
            <a:off x="21676" y="483778"/>
            <a:ext cx="6817693" cy="894156"/>
          </a:xfrm>
        </p:spPr>
        <p:txBody>
          <a:bodyPr/>
          <a:lstStyle>
            <a:lvl1pPr>
              <a:defRPr sz="4353" b="1">
                <a:solidFill>
                  <a:srgbClr val="036478"/>
                </a:solidFill>
              </a:defRPr>
            </a:lvl1pPr>
          </a:lstStyle>
          <a:p>
            <a:r>
              <a:rPr kumimoji="1" lang="ja-JP" altLang="en-US" dirty="0"/>
              <a:t>学術講演会</a:t>
            </a:r>
          </a:p>
        </p:txBody>
      </p:sp>
      <p:sp>
        <p:nvSpPr>
          <p:cNvPr id="1030" name="縦書きコンテンツ プレースホルダー 3"/>
          <p:cNvSpPr>
            <a:spLocks noGrp="1"/>
          </p:cNvSpPr>
          <p:nvPr>
            <p:ph orient="vert" sz="quarter" idx="52" hasCustomPrompt="1"/>
          </p:nvPr>
        </p:nvSpPr>
        <p:spPr>
          <a:xfrm>
            <a:off x="1439637" y="1740945"/>
            <a:ext cx="5091586" cy="644658"/>
          </a:xfrm>
        </p:spPr>
        <p:txBody>
          <a:bodyPr vert="horz"/>
          <a:lstStyle>
            <a:lvl1pPr marL="0" marR="0" indent="0" algn="l" defTabSz="42322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3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en-US" altLang="ja-JP" dirty="0"/>
              <a:t>2022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日（●）</a:t>
            </a:r>
          </a:p>
        </p:txBody>
      </p:sp>
      <p:sp>
        <p:nvSpPr>
          <p:cNvPr id="1031" name="縦書きコンテンツ プレースホルダー 3"/>
          <p:cNvSpPr>
            <a:spLocks noGrp="1"/>
          </p:cNvSpPr>
          <p:nvPr>
            <p:ph orient="vert" sz="quarter" idx="53" hasCustomPrompt="1"/>
          </p:nvPr>
        </p:nvSpPr>
        <p:spPr>
          <a:xfrm>
            <a:off x="1439637" y="2371759"/>
            <a:ext cx="5091586" cy="360698"/>
          </a:xfrm>
        </p:spPr>
        <p:txBody>
          <a:bodyPr vert="horz"/>
          <a:lstStyle>
            <a:lvl1pPr marL="0" indent="0" algn="l">
              <a:buNone/>
              <a:defRPr sz="1995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□□ホテル大鵬の間</a:t>
            </a:r>
            <a:r>
              <a:rPr kumimoji="1" lang="en-US" altLang="ja-JP" dirty="0"/>
              <a:t>【A-1】</a:t>
            </a:r>
            <a:endParaRPr kumimoji="1" lang="ja-JP" altLang="en-US" dirty="0"/>
          </a:p>
        </p:txBody>
      </p:sp>
      <p:sp>
        <p:nvSpPr>
          <p:cNvPr id="1032" name="縦書きコンテンツ プレースホルダー 3"/>
          <p:cNvSpPr>
            <a:spLocks noGrp="1"/>
          </p:cNvSpPr>
          <p:nvPr>
            <p:ph orient="vert" sz="quarter" idx="54" hasCustomPrompt="1"/>
          </p:nvPr>
        </p:nvSpPr>
        <p:spPr>
          <a:xfrm>
            <a:off x="1439637" y="2709455"/>
            <a:ext cx="5091586" cy="318163"/>
          </a:xfrm>
        </p:spPr>
        <p:txBody>
          <a:bodyPr vert="horz"/>
          <a:lstStyle>
            <a:lvl1pPr marL="0" indent="0" algn="l">
              <a:buNone/>
              <a:defRPr sz="1088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住所 □□□□□□□□　</a:t>
            </a:r>
            <a:r>
              <a:rPr kumimoji="1" lang="en-US" altLang="ja-JP" dirty="0"/>
              <a:t>TEL : 00-0000-0000</a:t>
            </a:r>
            <a:endParaRPr kumimoji="1" lang="ja-JP" altLang="en-US" dirty="0"/>
          </a:p>
        </p:txBody>
      </p:sp>
      <p:sp>
        <p:nvSpPr>
          <p:cNvPr id="1033" name="縦書きコンテンツ プレースホルダー 3"/>
          <p:cNvSpPr>
            <a:spLocks noGrp="1"/>
          </p:cNvSpPr>
          <p:nvPr>
            <p:ph orient="vert" sz="quarter" idx="55" hasCustomPrompt="1"/>
          </p:nvPr>
        </p:nvSpPr>
        <p:spPr>
          <a:xfrm>
            <a:off x="1655093" y="2984497"/>
            <a:ext cx="4876130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34" name="縦書きコンテンツ プレースホルダー 3"/>
          <p:cNvSpPr>
            <a:spLocks noGrp="1"/>
          </p:cNvSpPr>
          <p:nvPr>
            <p:ph orient="vert" sz="quarter" idx="56" hasCustomPrompt="1"/>
          </p:nvPr>
        </p:nvSpPr>
        <p:spPr>
          <a:xfrm>
            <a:off x="1655093" y="3330272"/>
            <a:ext cx="4876130" cy="283968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35" name="コンテンツ プレースホルダー 6"/>
          <p:cNvSpPr>
            <a:spLocks noGrp="1"/>
          </p:cNvSpPr>
          <p:nvPr>
            <p:ph sz="quarter" idx="60" hasCustomPrompt="1"/>
          </p:nvPr>
        </p:nvSpPr>
        <p:spPr>
          <a:xfrm>
            <a:off x="1655094" y="3800163"/>
            <a:ext cx="4876130" cy="430526"/>
          </a:xfrm>
        </p:spPr>
        <p:txBody>
          <a:bodyPr/>
          <a:lstStyle>
            <a:lvl1pPr marL="0" indent="0" algn="l">
              <a:buNone/>
              <a:defRPr sz="2267" b="1">
                <a:solidFill>
                  <a:srgbClr val="036478"/>
                </a:solidFill>
                <a:latin typeface="+mn-ea"/>
                <a:ea typeface="+mn-ea"/>
              </a:defRPr>
            </a:lvl1pPr>
            <a:lvl2pPr marL="423226" indent="0">
              <a:buNone/>
              <a:defRPr>
                <a:latin typeface="+mn-ea"/>
                <a:ea typeface="+mn-ea"/>
              </a:defRPr>
            </a:lvl2pPr>
            <a:lvl3pPr marL="847892" indent="0">
              <a:buNone/>
              <a:defRPr>
                <a:latin typeface="+mn-ea"/>
                <a:ea typeface="+mn-ea"/>
              </a:defRPr>
            </a:lvl3pPr>
            <a:lvl4pPr marL="1272558" indent="0">
              <a:buNone/>
              <a:defRPr>
                <a:latin typeface="+mn-ea"/>
                <a:ea typeface="+mn-ea"/>
              </a:defRPr>
            </a:lvl4pPr>
            <a:lvl5pPr marL="1697223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講演タイトル■■■■■■■</a:t>
            </a:r>
          </a:p>
        </p:txBody>
      </p:sp>
      <p:sp>
        <p:nvSpPr>
          <p:cNvPr id="1036" name="縦書きコンテンツ プレースホルダー 3"/>
          <p:cNvSpPr>
            <a:spLocks noGrp="1"/>
          </p:cNvSpPr>
          <p:nvPr>
            <p:ph orient="vert" sz="quarter" idx="63" hasCustomPrompt="1"/>
          </p:nvPr>
        </p:nvSpPr>
        <p:spPr>
          <a:xfrm>
            <a:off x="1655093" y="8614592"/>
            <a:ext cx="2722579" cy="238069"/>
          </a:xfrm>
        </p:spPr>
        <p:txBody>
          <a:bodyPr vert="horz"/>
          <a:lstStyle>
            <a:lvl1pPr marL="0" indent="0" algn="l">
              <a:buNone/>
              <a:defRPr sz="997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marL="0" marR="0" lvl="0" indent="0" algn="l" defTabSz="42322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dirty="0"/>
              <a:t>□□□□□□□□</a:t>
            </a:r>
          </a:p>
        </p:txBody>
      </p:sp>
      <p:sp>
        <p:nvSpPr>
          <p:cNvPr id="1037" name="コンテンツ プレースホルダー 6"/>
          <p:cNvSpPr>
            <a:spLocks noGrp="1"/>
          </p:cNvSpPr>
          <p:nvPr>
            <p:ph sz="quarter" idx="64" hasCustomPrompt="1"/>
          </p:nvPr>
        </p:nvSpPr>
        <p:spPr>
          <a:xfrm>
            <a:off x="1655094" y="6275773"/>
            <a:ext cx="4876130" cy="430526"/>
          </a:xfrm>
        </p:spPr>
        <p:txBody>
          <a:bodyPr/>
          <a:lstStyle>
            <a:lvl1pPr marL="0" indent="0" algn="l">
              <a:buNone/>
              <a:defRPr sz="2267" b="1">
                <a:solidFill>
                  <a:srgbClr val="036478"/>
                </a:solidFill>
                <a:latin typeface="+mn-ea"/>
                <a:ea typeface="+mn-ea"/>
              </a:defRPr>
            </a:lvl1pPr>
            <a:lvl2pPr marL="423226" indent="0">
              <a:buNone/>
              <a:defRPr>
                <a:latin typeface="+mn-ea"/>
                <a:ea typeface="+mn-ea"/>
              </a:defRPr>
            </a:lvl2pPr>
            <a:lvl3pPr marL="847892" indent="0">
              <a:buNone/>
              <a:defRPr>
                <a:latin typeface="+mn-ea"/>
                <a:ea typeface="+mn-ea"/>
              </a:defRPr>
            </a:lvl3pPr>
            <a:lvl4pPr marL="1272558" indent="0">
              <a:buNone/>
              <a:defRPr>
                <a:latin typeface="+mn-ea"/>
                <a:ea typeface="+mn-ea"/>
              </a:defRPr>
            </a:lvl4pPr>
            <a:lvl5pPr marL="1697223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講演タイトル■■■■■■■</a:t>
            </a:r>
          </a:p>
        </p:txBody>
      </p:sp>
      <p:sp>
        <p:nvSpPr>
          <p:cNvPr id="1038" name="縦書きコンテンツ プレースホルダー 3"/>
          <p:cNvSpPr>
            <a:spLocks noGrp="1"/>
          </p:cNvSpPr>
          <p:nvPr>
            <p:ph orient="vert" sz="quarter" idx="65" hasCustomPrompt="1"/>
          </p:nvPr>
        </p:nvSpPr>
        <p:spPr>
          <a:xfrm>
            <a:off x="2435305" y="4260048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39" name="縦書きコンテンツ プレースホルダー 3"/>
          <p:cNvSpPr>
            <a:spLocks noGrp="1"/>
          </p:cNvSpPr>
          <p:nvPr>
            <p:ph orient="vert" sz="quarter" idx="66" hasCustomPrompt="1"/>
          </p:nvPr>
        </p:nvSpPr>
        <p:spPr>
          <a:xfrm>
            <a:off x="2435305" y="4627567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0" name="縦書きコンテンツ プレースホルダー 3"/>
          <p:cNvSpPr>
            <a:spLocks noGrp="1"/>
          </p:cNvSpPr>
          <p:nvPr>
            <p:ph orient="vert" sz="quarter" idx="67" hasCustomPrompt="1"/>
          </p:nvPr>
        </p:nvSpPr>
        <p:spPr>
          <a:xfrm>
            <a:off x="2435305" y="4876864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1" name="縦書きコンテンツ プレースホルダー 3"/>
          <p:cNvSpPr>
            <a:spLocks noGrp="1"/>
          </p:cNvSpPr>
          <p:nvPr>
            <p:ph orient="vert" sz="quarter" idx="68" hasCustomPrompt="1"/>
          </p:nvPr>
        </p:nvSpPr>
        <p:spPr>
          <a:xfrm>
            <a:off x="2435305" y="5244383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2" name="縦書きコンテンツ プレースホルダー 3"/>
          <p:cNvSpPr>
            <a:spLocks noGrp="1"/>
          </p:cNvSpPr>
          <p:nvPr>
            <p:ph orient="vert" sz="quarter" idx="69" hasCustomPrompt="1"/>
          </p:nvPr>
        </p:nvSpPr>
        <p:spPr>
          <a:xfrm>
            <a:off x="2435305" y="5481512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3" name="縦書きコンテンツ プレースホルダー 3"/>
          <p:cNvSpPr>
            <a:spLocks noGrp="1"/>
          </p:cNvSpPr>
          <p:nvPr>
            <p:ph orient="vert" sz="quarter" idx="70" hasCustomPrompt="1"/>
          </p:nvPr>
        </p:nvSpPr>
        <p:spPr>
          <a:xfrm>
            <a:off x="2435305" y="5849031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4" name="縦書きコンテンツ プレースホルダー 3"/>
          <p:cNvSpPr>
            <a:spLocks noGrp="1"/>
          </p:cNvSpPr>
          <p:nvPr>
            <p:ph orient="vert" sz="quarter" idx="71" hasCustomPrompt="1"/>
          </p:nvPr>
        </p:nvSpPr>
        <p:spPr>
          <a:xfrm>
            <a:off x="2435305" y="6735506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5" name="縦書きコンテンツ プレースホルダー 3"/>
          <p:cNvSpPr>
            <a:spLocks noGrp="1"/>
          </p:cNvSpPr>
          <p:nvPr>
            <p:ph orient="vert" sz="quarter" idx="72" hasCustomPrompt="1"/>
          </p:nvPr>
        </p:nvSpPr>
        <p:spPr>
          <a:xfrm>
            <a:off x="2435305" y="7719842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6" name="縦書きコンテンツ プレースホルダー 3"/>
          <p:cNvSpPr>
            <a:spLocks noGrp="1"/>
          </p:cNvSpPr>
          <p:nvPr>
            <p:ph orient="vert" sz="quarter" idx="73" hasCustomPrompt="1"/>
          </p:nvPr>
        </p:nvSpPr>
        <p:spPr>
          <a:xfrm>
            <a:off x="2435305" y="7956971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7" name="縦書きコンテンツ プレースホルダー 3"/>
          <p:cNvSpPr>
            <a:spLocks noGrp="1"/>
          </p:cNvSpPr>
          <p:nvPr>
            <p:ph orient="vert" sz="quarter" idx="74" hasCustomPrompt="1"/>
          </p:nvPr>
        </p:nvSpPr>
        <p:spPr>
          <a:xfrm>
            <a:off x="2435305" y="8324490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8" name="縦書きコンテンツ プレースホルダー 3"/>
          <p:cNvSpPr>
            <a:spLocks noGrp="1"/>
          </p:cNvSpPr>
          <p:nvPr>
            <p:ph orient="vert" sz="quarter" idx="75" hasCustomPrompt="1"/>
          </p:nvPr>
        </p:nvSpPr>
        <p:spPr>
          <a:xfrm>
            <a:off x="2435305" y="7352323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9" name="縦書きコンテンツ プレースホルダー 3"/>
          <p:cNvSpPr>
            <a:spLocks noGrp="1"/>
          </p:cNvSpPr>
          <p:nvPr>
            <p:ph orient="vert" sz="quarter" idx="76" hasCustomPrompt="1"/>
          </p:nvPr>
        </p:nvSpPr>
        <p:spPr>
          <a:xfrm>
            <a:off x="2435305" y="7103026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50" name="縦書きコンテンツ プレースホルダー 3"/>
          <p:cNvSpPr>
            <a:spLocks noGrp="1"/>
          </p:cNvSpPr>
          <p:nvPr>
            <p:ph orient="vert" sz="quarter" idx="59" hasCustomPrompt="1"/>
          </p:nvPr>
        </p:nvSpPr>
        <p:spPr>
          <a:xfrm>
            <a:off x="1655094" y="4274243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1" name="縦書きコンテンツ プレースホルダー 3"/>
          <p:cNvSpPr>
            <a:spLocks noGrp="1"/>
          </p:cNvSpPr>
          <p:nvPr>
            <p:ph orient="vert" sz="quarter" idx="77" hasCustomPrompt="1"/>
          </p:nvPr>
        </p:nvSpPr>
        <p:spPr>
          <a:xfrm>
            <a:off x="1655094" y="4887940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2" name="縦書きコンテンツ プレースホルダー 3"/>
          <p:cNvSpPr>
            <a:spLocks noGrp="1"/>
          </p:cNvSpPr>
          <p:nvPr>
            <p:ph orient="vert" sz="quarter" idx="78" hasCustomPrompt="1"/>
          </p:nvPr>
        </p:nvSpPr>
        <p:spPr>
          <a:xfrm>
            <a:off x="1655094" y="5490562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3" name="縦書きコンテンツ プレースホルダー 3"/>
          <p:cNvSpPr>
            <a:spLocks noGrp="1"/>
          </p:cNvSpPr>
          <p:nvPr>
            <p:ph orient="vert" sz="quarter" idx="79" hasCustomPrompt="1"/>
          </p:nvPr>
        </p:nvSpPr>
        <p:spPr>
          <a:xfrm>
            <a:off x="1655094" y="6749702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4" name="縦書きコンテンツ プレースホルダー 3"/>
          <p:cNvSpPr>
            <a:spLocks noGrp="1"/>
          </p:cNvSpPr>
          <p:nvPr>
            <p:ph orient="vert" sz="quarter" idx="80" hasCustomPrompt="1"/>
          </p:nvPr>
        </p:nvSpPr>
        <p:spPr>
          <a:xfrm>
            <a:off x="1655094" y="7363399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5" name="縦書きコンテンツ プレースホルダー 3"/>
          <p:cNvSpPr>
            <a:spLocks noGrp="1"/>
          </p:cNvSpPr>
          <p:nvPr>
            <p:ph orient="vert" sz="quarter" idx="81" hasCustomPrompt="1"/>
          </p:nvPr>
        </p:nvSpPr>
        <p:spPr>
          <a:xfrm>
            <a:off x="1655094" y="7966020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50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図 7" descr="建物, テーブル が含まれている画像_x000a__x000a_自動的に生成された説明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3311"/>
            <a:ext cx="6858000" cy="989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31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646475" rtl="0" eaLnBrk="1" latinLnBrk="0" hangingPunct="1">
        <a:lnSpc>
          <a:spcPct val="90000"/>
        </a:lnSpc>
        <a:spcBef>
          <a:spcPct val="0"/>
        </a:spcBef>
        <a:buNone/>
        <a:defRPr kumimoji="1" sz="3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619" indent="-161619" algn="l" defTabSz="646475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484856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08094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414" kern="1200">
          <a:solidFill>
            <a:schemeClr val="tx1"/>
          </a:solidFill>
          <a:latin typeface="+mn-lt"/>
          <a:ea typeface="+mn-ea"/>
          <a:cs typeface="+mn-cs"/>
        </a:defRPr>
      </a:lvl3pPr>
      <a:lvl4pPr marL="1131331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454569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777807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2101044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424282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747520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1pPr>
      <a:lvl2pPr marL="323237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46475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3pPr>
      <a:lvl4pPr marL="969713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292950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616188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1939425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262663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585901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56hm0s0-641zh9Z255lsbA" TargetMode="External"/><Relationship Id="rId2" Type="http://schemas.openxmlformats.org/officeDocument/2006/relationships/hyperlink" Target="mailto:rintaro_oono@saimiya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us02web.zoom.us/j/83557623310?pwd=l2Dn2Xc4Q61wnBFYIYUn4eNAVUhmqQ.1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テキスト ボックス 12"/>
          <p:cNvSpPr txBox="1"/>
          <p:nvPr/>
        </p:nvSpPr>
        <p:spPr>
          <a:xfrm>
            <a:off x="358716" y="153028"/>
            <a:ext cx="6499283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/>
            </a:pPr>
            <a:r>
              <a:rPr lang="zh-TW" altLang="en-US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zh-TW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38</a:t>
            </a:r>
            <a:r>
              <a:rPr lang="zh-TW" altLang="en-US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</a:t>
            </a:r>
            <a:r>
              <a:rPr lang="en-US" altLang="zh-TW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Spin-off meeting</a:t>
            </a:r>
          </a:p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〜</a:t>
            </a:r>
            <a:r>
              <a:rPr lang="ja-JP" altLang="en-US" sz="16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緩和支持療法　症例・論文カンファレンス</a:t>
            </a:r>
            <a:r>
              <a:rPr lang="en-US" altLang="ja-JP" sz="16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〜</a:t>
            </a:r>
          </a:p>
        </p:txBody>
      </p:sp>
      <p:sp>
        <p:nvSpPr>
          <p:cNvPr id="1065" name="角丸四角形 8"/>
          <p:cNvSpPr/>
          <p:nvPr/>
        </p:nvSpPr>
        <p:spPr>
          <a:xfrm>
            <a:off x="355035" y="2005340"/>
            <a:ext cx="974661" cy="321933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論文紹介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66" name="正方形/長方形 15"/>
          <p:cNvSpPr/>
          <p:nvPr/>
        </p:nvSpPr>
        <p:spPr>
          <a:xfrm>
            <a:off x="377336" y="813979"/>
            <a:ext cx="6094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日時：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2026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3600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sz="360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</a:t>
            </a:r>
            <a:r>
              <a:rPr lang="en-US" altLang="ja-JP" sz="3600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</a:t>
            </a:r>
            <a:r>
              <a:rPr lang="ja-JP" altLang="en-US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木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19:00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:00</a:t>
            </a:r>
            <a:r>
              <a:rPr kumimoji="1" lang="ja-JP" altLang="en-US" sz="1800" b="0" i="0" u="none" strike="noStrike" kern="1200" cap="none" spc="-907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endParaRPr kumimoji="1" lang="en-US" altLang="ja-JP" sz="1800" b="0" i="0" u="none" strike="noStrike" kern="1200" cap="none" spc="-907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67" name="テキスト ボックス 16"/>
          <p:cNvSpPr txBox="1"/>
          <p:nvPr/>
        </p:nvSpPr>
        <p:spPr>
          <a:xfrm>
            <a:off x="363345" y="2400865"/>
            <a:ext cx="6094620" cy="755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在宅ホスピス患者の終末期最終数日間における薬物療法の調整</a:t>
            </a:r>
            <a:r>
              <a:rPr lang="en-US" altLang="ja-JP" sz="1400" b="1" dirty="0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-</a:t>
            </a:r>
            <a:r>
              <a:rPr lang="ja-JP" altLang="en-US" sz="1400" b="1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後ろ向きパイロット研究</a:t>
            </a:r>
            <a:r>
              <a:rPr lang="en-US" altLang="ja-JP" sz="1400" b="1" dirty="0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-</a:t>
            </a:r>
          </a:p>
          <a:p>
            <a:pPr>
              <a:lnSpc>
                <a:spcPct val="120000"/>
              </a:lnSpc>
            </a:pPr>
            <a:r>
              <a:rPr lang="fr-FR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Ann </a:t>
            </a:r>
            <a:r>
              <a:rPr lang="fr-FR" altLang="ja-JP" sz="1400" b="1" dirty="0" err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Palliat</a:t>
            </a:r>
            <a:r>
              <a:rPr lang="fr-FR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  Med.2025;14:136-145.</a:t>
            </a:r>
          </a:p>
        </p:txBody>
      </p:sp>
      <p:sp>
        <p:nvSpPr>
          <p:cNvPr id="1068" name="テキスト ボックス 18"/>
          <p:cNvSpPr txBox="1"/>
          <p:nvPr/>
        </p:nvSpPr>
        <p:spPr>
          <a:xfrm>
            <a:off x="1466731" y="1496616"/>
            <a:ext cx="502584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	</a:t>
            </a:r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栃木県立がんセンター　山﨑　朋子</a:t>
            </a: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 </a:t>
            </a:r>
            <a:r>
              <a:rPr lang="ja-JP" altLang="en-US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先生</a:t>
            </a:r>
            <a:endParaRPr kumimoji="1" lang="ja-JP" altLang="en-US" sz="1400" b="1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Hiragino Kaku Gothic ProN W6" panose="020B0300000000000000" pitchFamily="34" charset="-128"/>
              <a:ea typeface="Hiragino Kaku Gothic ProN W6" panose="020B0300000000000000" pitchFamily="34" charset="-128"/>
            </a:endParaRPr>
          </a:p>
        </p:txBody>
      </p:sp>
      <p:sp>
        <p:nvSpPr>
          <p:cNvPr id="1069" name="角丸四角形 8"/>
          <p:cNvSpPr/>
          <p:nvPr/>
        </p:nvSpPr>
        <p:spPr>
          <a:xfrm>
            <a:off x="356718" y="1461060"/>
            <a:ext cx="974661" cy="369598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司会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70" name="テキスト ボックス 19"/>
          <p:cNvSpPr txBox="1"/>
          <p:nvPr/>
        </p:nvSpPr>
        <p:spPr>
          <a:xfrm>
            <a:off x="188448" y="9608259"/>
            <a:ext cx="649928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主催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栃木緩和支持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療法研究会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問い合わせ先：</a:t>
            </a:r>
            <a:r>
              <a:rPr kumimoji="1" lang="en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2"/>
              </a:rPr>
              <a:t>rintaro_oono@saimiya.com</a:t>
            </a:r>
            <a:endParaRPr kumimoji="1" lang="ja-JP" altLang="en-U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1" name="テキスト ボックス 20"/>
          <p:cNvSpPr txBox="1"/>
          <p:nvPr/>
        </p:nvSpPr>
        <p:spPr>
          <a:xfrm>
            <a:off x="1367515" y="2000672"/>
            <a:ext cx="148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19:00</a:t>
            </a:r>
            <a:r>
              <a:rPr kumimoji="1" lang="ja-JP" altLang="en-US" sz="1400" b="1" u="sng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19:30</a:t>
            </a:r>
            <a:endParaRPr kumimoji="1" lang="ja-JP" altLang="en-US" sz="1400" b="1" u="sng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2" name="楕円 26"/>
          <p:cNvSpPr/>
          <p:nvPr/>
        </p:nvSpPr>
        <p:spPr>
          <a:xfrm>
            <a:off x="24764" y="41783"/>
            <a:ext cx="1068256" cy="726798"/>
          </a:xfrm>
          <a:prstGeom prst="ellipse">
            <a:avLst/>
          </a:prstGeom>
          <a:solidFill>
            <a:srgbClr val="009193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Web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配信</a:t>
            </a:r>
          </a:p>
        </p:txBody>
      </p:sp>
      <p:sp>
        <p:nvSpPr>
          <p:cNvPr id="1073" name="正方形/長方形 22"/>
          <p:cNvSpPr/>
          <p:nvPr/>
        </p:nvSpPr>
        <p:spPr>
          <a:xfrm>
            <a:off x="2564904" y="3152800"/>
            <a:ext cx="40324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栃木県立がんセンター　田島</a:t>
            </a: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  </a:t>
            </a:r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英　先生</a:t>
            </a:r>
            <a:endParaRPr lang="ja-JP" altLang="en-US" sz="1400" b="1" dirty="0">
              <a:solidFill>
                <a:srgbClr val="212121"/>
              </a:solidFill>
              <a:latin typeface="Hiragino Kaku Gothic ProN W6" panose="020B0300000000000000" pitchFamily="34" charset="-128"/>
              <a:ea typeface="Hiragino Kaku Gothic ProN W6" panose="020B0300000000000000" pitchFamily="34" charset="-128"/>
            </a:endParaRPr>
          </a:p>
        </p:txBody>
      </p:sp>
      <p:sp>
        <p:nvSpPr>
          <p:cNvPr id="1074" name="角丸四角形 8"/>
          <p:cNvSpPr/>
          <p:nvPr/>
        </p:nvSpPr>
        <p:spPr>
          <a:xfrm>
            <a:off x="363345" y="3440832"/>
            <a:ext cx="974661" cy="352469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症例提示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75" name="テキスト ボックス 24"/>
          <p:cNvSpPr txBox="1"/>
          <p:nvPr/>
        </p:nvSpPr>
        <p:spPr>
          <a:xfrm>
            <a:off x="470887" y="3874041"/>
            <a:ext cx="617589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皮膚障害を</a:t>
            </a:r>
            <a:r>
              <a:rPr lang="en-US" altLang="ja-JP" sz="1400" b="1" dirty="0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『</a:t>
            </a:r>
            <a:r>
              <a:rPr lang="ja-JP" altLang="en-US" sz="1400" b="1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重症化させない</a:t>
            </a:r>
            <a:r>
              <a:rPr lang="en-US" altLang="ja-JP" sz="1400" b="1" dirty="0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』</a:t>
            </a:r>
            <a:r>
              <a:rPr lang="ja-JP" altLang="en-US" sz="1400" b="1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薬剤師の関わり方ー分子標的薬導入期からのスキンケア指導実践</a:t>
            </a:r>
            <a:endParaRPr lang="ja-JP" altLang="ja-JP" sz="1400" b="1" dirty="0">
              <a:latin typeface="Hiragino Kaku Gothic ProN W6" panose="020B0300000000000000" pitchFamily="34" charset="-128"/>
              <a:ea typeface="Hiragino Kaku Gothic ProN W6" panose="020B0300000000000000" pitchFamily="34" charset="-128"/>
            </a:endParaRPr>
          </a:p>
        </p:txBody>
      </p:sp>
      <p:sp>
        <p:nvSpPr>
          <p:cNvPr id="1076" name="テキスト ボックス 25"/>
          <p:cNvSpPr txBox="1"/>
          <p:nvPr/>
        </p:nvSpPr>
        <p:spPr>
          <a:xfrm>
            <a:off x="1367515" y="3467142"/>
            <a:ext cx="148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19:30</a:t>
            </a:r>
            <a:r>
              <a:rPr kumimoji="1" lang="ja-JP" altLang="en-US" sz="1400" b="1" u="sng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:00</a:t>
            </a:r>
            <a:endParaRPr kumimoji="1" lang="ja-JP" altLang="en-US" sz="1400" b="1" u="sng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7" name="正方形/長方形 26"/>
          <p:cNvSpPr/>
          <p:nvPr/>
        </p:nvSpPr>
        <p:spPr>
          <a:xfrm>
            <a:off x="836711" y="4285183"/>
            <a:ext cx="58326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スギ薬局 人財開発部 価値向上課</a:t>
            </a: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/</a:t>
            </a:r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八幡男山店</a:t>
            </a: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  </a:t>
            </a:r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藤田 あゆみ</a:t>
            </a:r>
            <a:r>
              <a:rPr lang="en-US" altLang="ja-JP" sz="1400" b="1" dirty="0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 </a:t>
            </a:r>
            <a:r>
              <a:rPr lang="ja-JP" altLang="en-US" sz="1400" b="1">
                <a:solidFill>
                  <a:srgbClr val="212121"/>
                </a:solidFill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先生</a:t>
            </a:r>
            <a:endParaRPr lang="ja-JP" altLang="en-US" sz="1400" b="1" dirty="0">
              <a:solidFill>
                <a:srgbClr val="212121"/>
              </a:solidFill>
              <a:latin typeface="Hiragino Kaku Gothic ProN W6" panose="020B0300000000000000" pitchFamily="34" charset="-128"/>
              <a:ea typeface="Hiragino Kaku Gothic ProN W6" panose="020B0300000000000000" pitchFamily="34" charset="-128"/>
            </a:endParaRPr>
          </a:p>
        </p:txBody>
      </p:sp>
      <p:sp>
        <p:nvSpPr>
          <p:cNvPr id="1078" name="角丸四角形 8"/>
          <p:cNvSpPr/>
          <p:nvPr/>
        </p:nvSpPr>
        <p:spPr>
          <a:xfrm>
            <a:off x="376074" y="6485192"/>
            <a:ext cx="1324734" cy="268008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単位申請方法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79" name="角丸四角形 8"/>
          <p:cNvSpPr/>
          <p:nvPr/>
        </p:nvSpPr>
        <p:spPr>
          <a:xfrm>
            <a:off x="336406" y="4491200"/>
            <a:ext cx="1130325" cy="317784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参加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方法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80" name="テキスト ボックス 30"/>
          <p:cNvSpPr txBox="1"/>
          <p:nvPr/>
        </p:nvSpPr>
        <p:spPr>
          <a:xfrm>
            <a:off x="336406" y="4883314"/>
            <a:ext cx="6200061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当日以下の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URL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もしくは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QR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コードからご参加ください。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なお、</a:t>
            </a: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Spin-off meeting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の様子は録画させていただき</a:t>
            </a:r>
            <a:endParaRPr lang="en-US" altLang="ja-JP" sz="1400" dirty="0">
              <a:solidFill>
                <a:srgbClr val="0070C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一部の動画や静止画を今後の</a:t>
            </a: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の資料に活用したり</a:t>
            </a:r>
          </a:p>
          <a:p>
            <a:pPr>
              <a:defRPr/>
            </a:pP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Instagram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で公開をさせていただきますので予めご了承ください</a:t>
            </a:r>
          </a:p>
        </p:txBody>
      </p:sp>
      <p:sp>
        <p:nvSpPr>
          <p:cNvPr id="1081" name="角丸四角形 8"/>
          <p:cNvSpPr/>
          <p:nvPr/>
        </p:nvSpPr>
        <p:spPr>
          <a:xfrm>
            <a:off x="376074" y="7977336"/>
            <a:ext cx="3484974" cy="36004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T-PAS </a:t>
            </a: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Youtube</a:t>
            </a: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公式チャンネルのご紹介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82" name="テキスト ボックス 46"/>
          <p:cNvSpPr txBox="1"/>
          <p:nvPr/>
        </p:nvSpPr>
        <p:spPr>
          <a:xfrm>
            <a:off x="434148" y="6835175"/>
            <a:ext cx="6200061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日本緩和医療薬学会　緩和薬物療法認定薬剤師の認定単位１単位を申請します。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単位を希望される方は勉強会終了時にメッセージでアンケートリンクを提示いたしますので、そちらから必要事項をご入力ください。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参加記録を確認できた方の名簿を学会に提出します。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記載に不備がある場合は申請できませんので、ご注意ください。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83" name="テキスト ボックス 47">
            <a:hlinkClick r:id="rId3"/>
          </p:cNvPr>
          <p:cNvSpPr txBox="1"/>
          <p:nvPr/>
        </p:nvSpPr>
        <p:spPr>
          <a:xfrm>
            <a:off x="376074" y="8427022"/>
            <a:ext cx="6200061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論文紹介の様子は下記の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YouTube</a:t>
            </a:r>
            <a:r>
              <a:rPr lang="ja-JP" altLang="en-US" sz="1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公式チャンネルで公開させて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いただいております。ご覧になっていただき、もしよろしければチャンネル登録を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いただきますと幸いでございます。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84" name="テキスト ボックス 48"/>
          <p:cNvSpPr txBox="1"/>
          <p:nvPr/>
        </p:nvSpPr>
        <p:spPr>
          <a:xfrm>
            <a:off x="281865" y="9026012"/>
            <a:ext cx="60171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hlinkClick r:id="rId3"/>
              </a:rPr>
              <a:t>https://www.</a:t>
            </a:r>
            <a:r>
              <a:rPr lang="ja-JP" altLang="en-US" sz="1100" dirty="0">
                <a:hlinkClick r:id="rId3"/>
              </a:rPr>
              <a:t>youtube</a:t>
            </a:r>
            <a:r>
              <a:rPr lang="ja-JP" altLang="en-US" sz="1400" dirty="0">
                <a:hlinkClick r:id="rId3"/>
              </a:rPr>
              <a:t>.com/channel/UC56hm0s0-641zh9Z255lsbA</a:t>
            </a:r>
            <a:endParaRPr lang="ja-JP" altLang="en-US" sz="1400" dirty="0"/>
          </a:p>
        </p:txBody>
      </p:sp>
      <p:pic>
        <p:nvPicPr>
          <p:cNvPr id="1085" name="図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200" y="8937374"/>
            <a:ext cx="524239" cy="524239"/>
          </a:xfrm>
          <a:prstGeom prst="rect">
            <a:avLst/>
          </a:prstGeom>
        </p:spPr>
      </p:pic>
      <p:sp>
        <p:nvSpPr>
          <p:cNvPr id="1086" name="テキスト ボックス 50"/>
          <p:cNvSpPr txBox="1"/>
          <p:nvPr/>
        </p:nvSpPr>
        <p:spPr>
          <a:xfrm>
            <a:off x="3729156" y="6003503"/>
            <a:ext cx="27288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effectLst/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ミーティング</a:t>
            </a:r>
            <a:r>
              <a:rPr lang="en" altLang="ja-JP" sz="1200" b="1" dirty="0">
                <a:effectLst/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ID: 835 5762 3310</a:t>
            </a:r>
            <a:endParaRPr lang="en-US" altLang="ja-JP" sz="1200" b="1" dirty="0">
              <a:effectLst/>
              <a:latin typeface="Hiragino Kaku Gothic ProN W6" panose="020B0300000000000000" pitchFamily="34" charset="-128"/>
              <a:ea typeface="Hiragino Kaku Gothic ProN W6" panose="020B0300000000000000"/>
            </a:endParaRPr>
          </a:p>
          <a:p>
            <a:r>
              <a:rPr lang="ja-JP" altLang="en-US" sz="1200" b="1" dirty="0">
                <a:effectLst/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パスコード</a:t>
            </a:r>
            <a:r>
              <a:rPr lang="en-US" altLang="ja-JP" sz="1200" b="1" dirty="0">
                <a:effectLst/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: </a:t>
            </a:r>
            <a:r>
              <a:rPr lang="en-US" altLang="ja-JP" sz="1200" b="1" dirty="0">
                <a:latin typeface="Hiragino Kaku Gothic ProN W6" panose="020B0300000000000000" pitchFamily="34" charset="-128"/>
                <a:ea typeface="Hiragino Kaku Gothic ProN W6" panose="020B0300000000000000" pitchFamily="34" charset="-128"/>
              </a:rPr>
              <a:t>347559</a:t>
            </a:r>
          </a:p>
        </p:txBody>
      </p:sp>
      <p:sp>
        <p:nvSpPr>
          <p:cNvPr id="1087" name="テキスト ボックス 3">
            <a:hlinkClick r:id="rId5"/>
          </p:cNvPr>
          <p:cNvSpPr txBox="1"/>
          <p:nvPr/>
        </p:nvSpPr>
        <p:spPr>
          <a:xfrm>
            <a:off x="292131" y="5745222"/>
            <a:ext cx="637722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ja-JP" sz="1000" u="sng" dirty="0">
                <a:latin typeface="UD Digi Kyokasho NK-B" panose="02020700000000000000" pitchFamily="18" charset="-128"/>
                <a:ea typeface="UD Digi Kyokasho NK-B" panose="02020700000000000000" pitchFamily="18" charset="-128"/>
              </a:rPr>
              <a:t>https://us02web.zoom.us/j/83557623310?pwd=l2Dn2Xc4Q61wnBFYIYUn4eNAVUhmqQ.1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050669F-12D8-E224-88B4-4C4DFE985A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6093" y="4680007"/>
            <a:ext cx="782960" cy="78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5164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{E5EFE02D-4E3C-7748-918E-5A03A114A83E}tf10001071</Template>
  <TotalTime>4587</TotalTime>
  <Words>334</Words>
  <Application>Microsoft Macintosh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Kaku Gothic ProN W6</vt:lpstr>
      <vt:lpstr>UD Digi Kyokasho NK-B</vt:lpstr>
      <vt:lpstr>UD Digi Kyokasho NK-B</vt:lpstr>
      <vt:lpstr>Arial</vt:lpstr>
      <vt:lpstr>Calibri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EIG24</dc:creator>
  <cp:lastModifiedBy>凜太郎 大野</cp:lastModifiedBy>
  <cp:revision>201</cp:revision>
  <cp:lastPrinted>2022-04-06T22:41:52Z</cp:lastPrinted>
  <dcterms:created xsi:type="dcterms:W3CDTF">2013-06-19T09:52:51Z</dcterms:created>
  <dcterms:modified xsi:type="dcterms:W3CDTF">2026-03-22T02:47:09Z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0x010100DB0FB9FB86FEE14F88167A3D697F7AF3</vt:lpwstr>
  </property>
</Properties>
</file>