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3"/>
  </p:notesMasterIdLst>
  <p:sldIdLst>
    <p:sldId id="267" r:id="rId2"/>
  </p:sldIdLst>
  <p:sldSz cx="6858000" cy="9144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99"/>
    <a:srgbClr val="FFCCCC"/>
    <a:srgbClr val="1B62B7"/>
    <a:srgbClr val="FFCC00"/>
    <a:srgbClr val="FF9966"/>
    <a:srgbClr val="FF6600"/>
    <a:srgbClr val="D2DEEF"/>
    <a:srgbClr val="99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9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448" cy="496253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22642AFD-73D5-423D-B351-FEE2CC5BC959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6125"/>
            <a:ext cx="2790825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6" tIns="45653" rIns="91306" bIns="4565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3"/>
            <a:ext cx="5437506" cy="4466274"/>
          </a:xfrm>
          <a:prstGeom prst="rect">
            <a:avLst/>
          </a:prstGeom>
        </p:spPr>
        <p:txBody>
          <a:bodyPr vert="horz" lIns="91306" tIns="45653" rIns="91306" bIns="4565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800"/>
            <a:ext cx="2945448" cy="49625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DD050A51-634A-4A6D-9C20-E652861B1D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98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7DEE2B-47F4-4354-A290-CEAF5CAA7AD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895D4-F46B-4B53-B2EF-11C8921F298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0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CC1F4A-237F-4475-8C33-856707948728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2BAFC-C55B-45D2-849B-5FED1A56513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44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CC1F4A-237F-4475-8C33-856707948728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2BAFC-C55B-45D2-849B-5FED1A56513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1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8AED75-D9BF-4010-9466-3BD03A4268E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037AF-8349-4F09-9288-E10A8DDE1B3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3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C3AD59-4053-45C0-9DBD-97DF8A3CBB4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16EC7E-F8AF-4597-BF3A-7C981C25AF5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97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5F8DBA-BBDF-4202-A5C0-93FCC4B6031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39B3C-3AD5-474B-BD0F-96D7AE821F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29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477611-AE29-422C-9119-6570F15BADB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596E6-256F-4C51-B63C-2E2F3A7A408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4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6A70D7-1A68-4C63-B792-06D588A75E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94B83-81E6-4280-BBCC-506A75563A6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51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AC5DAD-871A-4123-9DE8-F4C321734B2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DD8C-5699-4EAF-A45C-7923EAC84C4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1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CC1F4A-237F-4475-8C33-856707948728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2BAFC-C55B-45D2-849B-5FED1A56513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3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0703BF-4AF0-420D-BD1C-F9C6BCA0BC9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DFB204-BA6B-4FD3-8DBA-5E0A2C3410F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40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CC1F4A-237F-4475-8C33-856707948728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2026/5/11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B2BAFC-C55B-45D2-849B-5FED1A56513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05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ace.study.jp/rpv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nagano-med.jrc.or.jp/department/cancer/c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00" y="7662323"/>
            <a:ext cx="1628800" cy="1444382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220960" y="417692"/>
            <a:ext cx="644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北信緩和ケアセミナー</a:t>
            </a:r>
            <a:r>
              <a:rPr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集合研修会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6984" y="971600"/>
            <a:ext cx="6520816" cy="6093976"/>
          </a:xfrm>
          <a:prstGeom prst="rect">
            <a:avLst/>
          </a:prstGeom>
          <a:noFill/>
          <a:ln w="38100">
            <a:noFill/>
            <a:prstDash val="sys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対象　 ：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がん等の診療に携わる医療従事者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日時　 ：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９：３０～１６：４５　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会場　 ：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長野赤十字病院　南新棟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階　第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ホール</a:t>
            </a:r>
            <a:endParaRPr lang="ja-JP" altLang="en-US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定員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　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参加費：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3,300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円　（テキスト代、昼食代を含む）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セミナー当日に受付でお支払いください。</a:t>
            </a:r>
            <a:endParaRPr kumimoji="1"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申込 　：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①右の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コードから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PEACE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アクセス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https://peace.study.jp/rpv/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②「医師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・歯科医師用」で新規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登録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③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e-learning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受講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④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「修了証書」を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印刷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⑤「北信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緩和ケアセミナー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申込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用紙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右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コードから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ダウンロード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https://</a:t>
            </a:r>
            <a:r>
              <a:rPr lang="en-US" altLang="ja-JP" sz="1600" u="sng" dirty="0" smtClean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www.nagano-med.jrc.or.jp/department/cancer/care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⑥「北信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緩和ケアセミナー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申込用紙」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　</a:t>
            </a:r>
            <a:r>
              <a:rPr lang="ja-JP" altLang="en-US" sz="17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「修了証書」を添えて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下記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e-mail</a:t>
            </a:r>
            <a:r>
              <a:rPr lang="ja-JP" altLang="en-US" sz="17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にて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申込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　締切　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４日まで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セミナー受講のご案内</a:t>
            </a:r>
            <a:r>
              <a:rPr lang="en-US" altLang="ja-JP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e-mail</a:t>
            </a:r>
            <a:r>
              <a:rPr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します。）</a:t>
            </a:r>
            <a:endParaRPr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5544" y="7073696"/>
            <a:ext cx="6391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主催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／長野赤十字病院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後援／長野県・長野県医師会・長野市医師会・長野県病院協議会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協力／北信がん診療・緩和ケアネットワーク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5544" y="7959278"/>
            <a:ext cx="63043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事務局：長野赤十字病院　　がん診療連携課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ＴＥＬ：０２６－２２６－４１３１（代表）　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ＦＡＸ：０２６－２２６－６１１４（直通）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e-mail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ganshinryo@nagano-med.jrc.or.jp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図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52" y="3025250"/>
            <a:ext cx="785813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図 11" descr="\\10.1.100.26\nrch\ｎrch管理\事務部\がん診療連携課\003　がん診療連携係\(12-1)【セミナー】北信緩和ケアセミナー（長野赤十字病院主催）\北信緩和ケアセミナー2024\20240517　広報用（原本）　ポスター、募集要項、応募書類\QR_2024　緩和ケアセミナー　緩和ケアのページへ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295" y="4609426"/>
            <a:ext cx="847725" cy="754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00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4333</TotalTime>
  <Words>316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宮柱　明日香</dc:creator>
  <cp:lastModifiedBy>KD006214G</cp:lastModifiedBy>
  <cp:revision>377</cp:revision>
  <cp:lastPrinted>2026-03-31T23:47:00Z</cp:lastPrinted>
  <dcterms:created xsi:type="dcterms:W3CDTF">2010-03-03T09:31:44Z</dcterms:created>
  <dcterms:modified xsi:type="dcterms:W3CDTF">2026-05-10T23:06:49Z</dcterms:modified>
</cp:coreProperties>
</file>